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4" r:id="rId2"/>
    <p:sldId id="295" r:id="rId3"/>
    <p:sldId id="287" r:id="rId4"/>
    <p:sldId id="288" r:id="rId5"/>
    <p:sldId id="267" r:id="rId6"/>
    <p:sldId id="265" r:id="rId7"/>
    <p:sldId id="292" r:id="rId8"/>
    <p:sldId id="297" r:id="rId9"/>
    <p:sldId id="290" r:id="rId10"/>
    <p:sldId id="268" r:id="rId11"/>
    <p:sldId id="273" r:id="rId12"/>
    <p:sldId id="283" r:id="rId13"/>
    <p:sldId id="274" r:id="rId14"/>
    <p:sldId id="278" r:id="rId15"/>
    <p:sldId id="293" r:id="rId16"/>
    <p:sldId id="294" r:id="rId17"/>
    <p:sldId id="263" r:id="rId18"/>
    <p:sldId id="289" r:id="rId19"/>
    <p:sldId id="291" r:id="rId20"/>
    <p:sldId id="286" r:id="rId21"/>
    <p:sldId id="271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12T09:50:08.7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2735 115 24575,'-40'-12'0,"-1"2"0,0 2 0,-43-3 0,-125-1 0,174 11 0,-499-1 0,264 4 0,26 16 0,152-9 0,-3 4 0,53-6 0,-64 1 0,64-8 0,18-1 0,-46 4 0,62-2 0,0 1 0,1-1 0,-1 1 0,1 1 0,-1 0 0,1 0 0,0 0 0,0 1 0,-13 9 0,-24 20 0,-3-2 0,0-1 0,-2-3 0,-104 41 0,135-63 0,0 0 0,-28 2 0,28-5 0,-1 2 0,-30 8 0,44-10 0,-1 1 0,1-1 0,0 1 0,0 0 0,0 0 0,0 0 0,1 0 0,-1 1 0,1 0 0,0 0 0,0 0 0,-7 10 0,2 1 0,1 1 0,0-1 0,1 2 0,0-1 0,-6 31 0,-13 92 0,14-61 0,5-16 0,2 0 0,6 112 0,1-62 0,-2-99 0,-1 9 0,1 1 0,1 0 0,1-1 0,1 1 0,1-1 0,9 28 0,-5-22 0,0 0 0,3 34 0,-7-35 0,1-1 0,16 48 0,26 7 0,-37-60 0,0-1 0,1 0 0,1 0 0,1-1 0,1-1 0,1 0 0,0-1 0,1 0 0,1-2 0,36 27 0,-30-27 0,30 14 0,-32-19 0,-1 0 0,28 22 0,147 108 0,-161-111 0,2-3 0,52 30 0,-73-48 0,0 0 0,0-2 0,1 1 0,0-2 0,0 0 0,1-2 0,-1 1 0,1-2 0,24 1 0,7-3 0,-10-1 0,-1 2 0,42 6 0,-46-2 0,66 12 0,190 7 0,955-26 0,-1203-1 0,-1-2 0,1-2 0,-1-1 0,63-23 0,-64 19 0,58-19 0,61-17 0,-128 41 0,-1 2 0,1 0 0,46 0 0,-72 5 0,26 1 0,44-7 0,-62 4 0,0 0 0,-1-1 0,0-1 0,1 0 0,-1 0 0,18-11 0,-1-3 0,-1-2 0,43-39 0,-55 46 0,1-2 0,-1-1 0,-1 0 0,0-1 0,-1 0 0,0-1 0,-2-1 0,0 0 0,13-33 0,-12 22 0,1 1 0,2 1 0,23-33 0,-18 24 0,-1 0 0,-2-2 0,-1 0 0,12-50 0,-20 63 0,9-27 0,15-96 0,-28 132 0,0-1 0,1 1 0,8-18 0,-7 22 0,-1-1 0,0 0 0,-2-1 0,1 1 0,1-19 0,-5-165 0,-1 95 0,0 86 0,-1 1 0,-1 0 0,0 0 0,-1 1 0,-1-1 0,-1 1 0,0 0 0,-1 0 0,0 1 0,-1-1 0,-1 2 0,-10-15 0,-20-21 0,-77-76 0,114 123 0,-11-12 0,1-1 0,-11-17 0,18 24 0,0 0 0,-1 0 0,1 1 0,-2-1 0,1 1 0,-1 1 0,0-1 0,0 1 0,-1 0 0,0 1 0,0 0 0,-15-7 0,-6 0 0,1-1 0,-42-27 0,48 28 0,0 1 0,0 1 0,-1 1 0,-1 1 0,1 1 0,-1 1 0,-45-5 0,-8 6 0,31 3 0,-47-9 0,-45-23 0,59 13 0,41 15 0,0 1 0,-1 2 0,1 1 0,-52 5 0,5-1 0,74-1 0,-1-1 0,0 1 0,1 1 0,-1 0 0,1 1 0,-1 0 0,1 1 0,0 0 0,-16 9 0,11-5-195,0 0 0,-1 0 0,-1-2 0,1 0 0,-1-1 0,-23 3 0,19-6-6631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62A5C-21FA-4B18-8180-7065871B31A9}" type="datetimeFigureOut">
              <a:rPr lang="en-GB" smtClean="0"/>
              <a:t>03/07/2024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8BBEA-7362-48FA-BD2C-98BDC8761044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Tell children S</a:t>
            </a:r>
            <a:r>
              <a:rPr lang="en-GB" baseline="0" dirty="0"/>
              <a:t> is for SPOT – it means spot the dangers</a:t>
            </a:r>
          </a:p>
          <a:p>
            <a:r>
              <a:rPr lang="en-GB" dirty="0"/>
              <a:t>Ask children what dangers there might be.</a:t>
            </a:r>
            <a:r>
              <a:rPr lang="en-GB" baseline="0" dirty="0"/>
              <a:t> </a:t>
            </a:r>
          </a:p>
          <a:p>
            <a:r>
              <a:rPr lang="en-GB" baseline="0" dirty="0"/>
              <a:t>Answers could be:</a:t>
            </a:r>
          </a:p>
          <a:p>
            <a:r>
              <a:rPr lang="en-GB" dirty="0"/>
              <a:t>deep water, currents, rocks, cold water, slippery banks, water</a:t>
            </a:r>
            <a:r>
              <a:rPr lang="en-GB" baseline="0" dirty="0"/>
              <a:t> sports nearby, hidden objects under the water</a:t>
            </a:r>
            <a:endParaRPr lang="en-GB" dirty="0"/>
          </a:p>
          <a:p>
            <a:r>
              <a:rPr lang="en-GB" dirty="0"/>
              <a:t>Split the children into</a:t>
            </a:r>
            <a:r>
              <a:rPr lang="en-GB" baseline="0" dirty="0"/>
              <a:t> groups and get a child/pair to act out a danger or hazard, getting the rest of the group to guess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A4B5D-B527-42AD-81F4-F9546F2D899E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894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Tell children A is for ADVICE – There are lots of things that</a:t>
            </a:r>
            <a:r>
              <a:rPr lang="en-GB" baseline="0" dirty="0"/>
              <a:t> help to keep you safe near the water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A4B5D-B527-42AD-81F4-F9546F2D899E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44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Ask</a:t>
            </a:r>
            <a:r>
              <a:rPr lang="en-GB" baseline="0" dirty="0"/>
              <a:t> the children what people look after them when they are near water – lifeguards, parents teachers etc</a:t>
            </a:r>
          </a:p>
          <a:p>
            <a:r>
              <a:rPr lang="en-GB" baseline="0" dirty="0"/>
              <a:t>Tell children to ask these people for advice about going near the water. Never swim without permission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A4B5D-B527-42AD-81F4-F9546F2D899E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969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Tell children flags give</a:t>
            </a:r>
            <a:r>
              <a:rPr lang="en-GB" baseline="0" dirty="0"/>
              <a:t> you advice at the Beach</a:t>
            </a:r>
          </a:p>
          <a:p>
            <a:pPr eaLnBrk="1" hangingPunct="1">
              <a:spcBef>
                <a:spcPct val="0"/>
              </a:spcBef>
            </a:pPr>
            <a:r>
              <a:rPr lang="en-GB" dirty="0"/>
              <a:t>Show the flags and say what they mean</a:t>
            </a:r>
          </a:p>
          <a:p>
            <a:pPr eaLnBrk="1" hangingPunct="1">
              <a:spcBef>
                <a:spcPct val="0"/>
              </a:spcBef>
            </a:pPr>
            <a:r>
              <a:rPr lang="en-GB" dirty="0"/>
              <a:t>Activity option - Play the flags game: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GB" dirty="0"/>
              <a:t> Using the accompanying documents, make the flags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GB" dirty="0"/>
              <a:t> Place a flag in each corner of the room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GB" dirty="0"/>
              <a:t> The children all stand in the middle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GB" dirty="0"/>
              <a:t> The tutor describes a situation/weather condition etc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GB" dirty="0"/>
              <a:t> The children have to decide which flag they think they would see and go and stand by that flag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EE057E-5C4D-433A-B96E-0165E751062C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876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accompanying document</a:t>
            </a:r>
            <a:r>
              <a:rPr lang="en-GB" baseline="0" dirty="0"/>
              <a:t> to ask</a:t>
            </a:r>
            <a:r>
              <a:rPr lang="en-GB" dirty="0"/>
              <a:t> children what the various water signs might mean</a:t>
            </a:r>
            <a:r>
              <a:rPr lang="en-GB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A4B5D-B527-42AD-81F4-F9546F2D899E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53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Use accompanying document</a:t>
            </a:r>
            <a:r>
              <a:rPr lang="en-GB" baseline="0" dirty="0"/>
              <a:t> to ask</a:t>
            </a:r>
            <a:r>
              <a:rPr lang="en-GB" dirty="0"/>
              <a:t> children what the various water signs might mean</a:t>
            </a:r>
            <a:r>
              <a:rPr lang="en-GB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A4B5D-B527-42AD-81F4-F9546F2D899E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407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Tell children E is for Emergency</a:t>
            </a:r>
            <a:r>
              <a:rPr lang="en-GB" baseline="0" dirty="0"/>
              <a:t> – what to do if someone is in trouble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DCA4B5D-B527-42AD-81F4-F9546F2D899E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415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D521-498E-4542-ABB1-AC08DEBB14AB}" type="datetimeFigureOut">
              <a:rPr lang="en-GB" smtClean="0"/>
              <a:pPr/>
              <a:t>03/07/2024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502B-7291-4CF0-BC05-68BE7AF943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D521-498E-4542-ABB1-AC08DEBB14AB}" type="datetimeFigureOut">
              <a:rPr lang="en-GB" smtClean="0"/>
              <a:pPr/>
              <a:t>03/07/2024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502B-7291-4CF0-BC05-68BE7AF943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D521-498E-4542-ABB1-AC08DEBB14AB}" type="datetimeFigureOut">
              <a:rPr lang="en-GB" smtClean="0"/>
              <a:pPr/>
              <a:t>03/07/2024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502B-7291-4CF0-BC05-68BE7AF943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D521-498E-4542-ABB1-AC08DEBB14AB}" type="datetimeFigureOut">
              <a:rPr lang="en-GB" smtClean="0"/>
              <a:pPr/>
              <a:t>03/07/2024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502B-7291-4CF0-BC05-68BE7AF943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D521-498E-4542-ABB1-AC08DEBB14AB}" type="datetimeFigureOut">
              <a:rPr lang="en-GB" smtClean="0"/>
              <a:pPr/>
              <a:t>03/07/2024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502B-7291-4CF0-BC05-68BE7AF943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D521-498E-4542-ABB1-AC08DEBB14AB}" type="datetimeFigureOut">
              <a:rPr lang="en-GB" smtClean="0"/>
              <a:pPr/>
              <a:t>03/07/2024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502B-7291-4CF0-BC05-68BE7AF943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D521-498E-4542-ABB1-AC08DEBB14AB}" type="datetimeFigureOut">
              <a:rPr lang="en-GB" smtClean="0"/>
              <a:pPr/>
              <a:t>03/07/2024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502B-7291-4CF0-BC05-68BE7AF943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D521-498E-4542-ABB1-AC08DEBB14AB}" type="datetimeFigureOut">
              <a:rPr lang="en-GB" smtClean="0"/>
              <a:pPr/>
              <a:t>03/07/2024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502B-7291-4CF0-BC05-68BE7AF943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D521-498E-4542-ABB1-AC08DEBB14AB}" type="datetimeFigureOut">
              <a:rPr lang="en-GB" smtClean="0"/>
              <a:pPr/>
              <a:t>03/07/2024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502B-7291-4CF0-BC05-68BE7AF943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D521-498E-4542-ABB1-AC08DEBB14AB}" type="datetimeFigureOut">
              <a:rPr lang="en-GB" smtClean="0"/>
              <a:pPr/>
              <a:t>03/07/2024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502B-7291-4CF0-BC05-68BE7AF943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D521-498E-4542-ABB1-AC08DEBB14AB}" type="datetimeFigureOut">
              <a:rPr lang="en-GB" smtClean="0"/>
              <a:pPr/>
              <a:t>03/07/2024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A502B-7291-4CF0-BC05-68BE7AF943A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AD521-498E-4542-ABB1-AC08DEBB14AB}" type="datetimeFigureOut">
              <a:rPr lang="en-GB" smtClean="0"/>
              <a:pPr/>
              <a:t>03/07/2024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A502B-7291-4CF0-BC05-68BE7AF943A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wzB7So7jSM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frm=1&amp;source=images&amp;cd=&amp;cad=rja&amp;docid=kkOBFWvd-t-DVM&amp;tbnid=IQyAxBPh4iVRDM:&amp;ved=0CAUQjRw&amp;url=http://www.churstongrammar.com/parents/&amp;ei=AAbHUc_yN9Ka0AWduoDoCA&amp;psig=AFQjCNF959N4TCY-q5Gj91O1LgcT1xfIbw&amp;ust=1372084092682480" TargetMode="External"/><Relationship Id="rId3" Type="http://schemas.openxmlformats.org/officeDocument/2006/relationships/image" Target="../media/image5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google.co.uk/url?sa=i&amp;rct=j&amp;q=&amp;esrc=s&amp;frm=1&amp;source=images&amp;cd=&amp;cad=rja&amp;docid=W-5Z8qflNJeQbM&amp;tbnid=pkUd-7VMaeBmEM:&amp;ved=0CAUQjRw&amp;url=http://jerseymomsblog.com/2011/07/spoiled-by-swimming-pools/lifeguard/&amp;ei=2gXHUZDTEKOl0wWnyYG4Bg&amp;psig=AFQjCNFCWHq1T6maVKaTgQrQ7__xmS15sg&amp;ust=1372084044558771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8.jpeg"/><Relationship Id="rId10" Type="http://schemas.openxmlformats.org/officeDocument/2006/relationships/hyperlink" Target="http://www.google.co.uk/url?sa=i&amp;rct=j&amp;q=&amp;esrc=s&amp;frm=1&amp;source=images&amp;cd=&amp;cad=rja&amp;docid=Mn7uXmH3Ujju7M&amp;tbnid=FbsCnjzIlhu89M:&amp;ved=0CAUQjRw&amp;url=http://businesscardsforyou.com/thank-you-verses/thanking-your-teacher/&amp;ei=WAbHUYSBFIP20gXFyYDwAw&amp;psig=AFQjCNFbGoBSETYbAAsrplDamY49VRQq4A&amp;ust=1372084171449392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www.google.co.uk/url?sa=i&amp;rct=j&amp;q=water+safety+signs&amp;source=images&amp;cd=&amp;cad=rja&amp;docid=50rY12goJvJwRM&amp;tbnid=iXwuSjxNhlwcJM:&amp;ved=0CAUQjRw&amp;url=http://www.safety-selector.co.uk/safety-signs&amp;ei=7NYkUZ2kIeG60QW1r4CgDw&amp;bvm=bv.42661473,d.d2k&amp;psig=AFQjCNGAuJ_3oQwaz-m4bTWiyWaUrMwWoA&amp;ust=1361455164077026" TargetMode="External"/><Relationship Id="rId7" Type="http://schemas.openxmlformats.org/officeDocument/2006/relationships/hyperlink" Target="http://www.google.co.uk/url?sa=i&amp;rct=j&amp;q=water+safety+signs&amp;source=images&amp;cd=&amp;cad=rja&amp;docid=yskqeIRKn8n6MM&amp;tbnid=j_8yd1k9PQDYtM:&amp;ved=0CAUQjRw&amp;url=http://www.directa.co.uk/site/scripts/products.php?category_id=500&amp;ei=idckUYu7BuiU0QX2uYGYDw&amp;bvm=bv.42661473,d.d2k&amp;psig=AFQjCNGAuJ_3oQwaz-m4bTWiyWaUrMwWoA&amp;ust=1361455164077026" TargetMode="Externa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1.png"/><Relationship Id="rId5" Type="http://schemas.openxmlformats.org/officeDocument/2006/relationships/hyperlink" Target="http://www.google.co.uk/url?sa=i&amp;rct=j&amp;q=water+safety+signs&amp;source=images&amp;cd=&amp;cad=rja&amp;docid=SUcxvINLsi5InM&amp;tbnid=DzErAWHeFV9RsM:&amp;ved=0CAUQjRw&amp;url=http://www.bigdug.co.uk/safety-signs-labels-c425/water-safety-c541/warning-deep-water-safety-sign-p3355&amp;ei=GNckUcDsCuuX0QWtw4GwDw&amp;bvm=bv.42661473,d.d2k&amp;psig=AFQjCNGAuJ_3oQwaz-m4bTWiyWaUrMwWoA&amp;ust=1361455164077026" TargetMode="External"/><Relationship Id="rId10" Type="http://schemas.openxmlformats.org/officeDocument/2006/relationships/image" Target="../media/image25.jpeg"/><Relationship Id="rId4" Type="http://schemas.openxmlformats.org/officeDocument/2006/relationships/image" Target="../media/image22.jpeg"/><Relationship Id="rId9" Type="http://schemas.openxmlformats.org/officeDocument/2006/relationships/hyperlink" Target="http://www.google.co.uk/url?sa=i&amp;rct=j&amp;q=danger+thin+icce&amp;source=images&amp;cd=&amp;cad=rja&amp;docid=fB32hrNLBDU85M&amp;tbnid=eX6HyveNkTGZCM:&amp;ved=0CAUQjRw&amp;url=http://www.cliffkule.com/2010_11_28_archive.html&amp;ei=FN8kUar6JYGo0AXC1ICQDw&amp;bvm=bv.42661473,d.d2k&amp;psig=AFQjCNGB8NJzcJ9nCQ8cxjbBRYkvmNTN9A&amp;ust=1361457285293079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www.google.co.uk/url?sa=i&amp;rct=j&amp;q=water+safety+signs&amp;source=images&amp;cd=&amp;cad=rja&amp;docid=50rY12goJvJwRM&amp;tbnid=iXwuSjxNhlwcJM:&amp;ved=0CAUQjRw&amp;url=http://www.safety-selector.co.uk/safety-signs&amp;ei=7NYkUZ2kIeG60QW1r4CgDw&amp;bvm=bv.42661473,d.d2k&amp;psig=AFQjCNGAuJ_3oQwaz-m4bTWiyWaUrMwWoA&amp;ust=1361455164077026" TargetMode="External"/><Relationship Id="rId7" Type="http://schemas.openxmlformats.org/officeDocument/2006/relationships/hyperlink" Target="http://www.google.co.uk/url?sa=i&amp;rct=j&amp;q=water+safety+signs&amp;source=images&amp;cd=&amp;cad=rja&amp;docid=yskqeIRKn8n6MM&amp;tbnid=j_8yd1k9PQDYtM:&amp;ved=0CAUQjRw&amp;url=http://www.directa.co.uk/site/scripts/products.php?category_id=500&amp;ei=idckUYu7BuiU0QX2uYGYDw&amp;bvm=bv.42661473,d.d2k&amp;psig=AFQjCNGAuJ_3oQwaz-m4bTWiyWaUrMwWoA&amp;ust=1361455164077026" TargetMode="Externa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11" Type="http://schemas.openxmlformats.org/officeDocument/2006/relationships/image" Target="../media/image21.png"/><Relationship Id="rId5" Type="http://schemas.openxmlformats.org/officeDocument/2006/relationships/hyperlink" Target="http://www.google.co.uk/url?sa=i&amp;rct=j&amp;q=water+safety+signs&amp;source=images&amp;cd=&amp;cad=rja&amp;docid=SUcxvINLsi5InM&amp;tbnid=DzErAWHeFV9RsM:&amp;ved=0CAUQjRw&amp;url=http://www.bigdug.co.uk/safety-signs-labels-c425/water-safety-c541/warning-deep-water-safety-sign-p3355&amp;ei=GNckUcDsCuuX0QWtw4GwDw&amp;bvm=bv.42661473,d.d2k&amp;psig=AFQjCNGAuJ_3oQwaz-m4bTWiyWaUrMwWoA&amp;ust=1361455164077026" TargetMode="External"/><Relationship Id="rId10" Type="http://schemas.openxmlformats.org/officeDocument/2006/relationships/image" Target="../media/image25.jpeg"/><Relationship Id="rId4" Type="http://schemas.openxmlformats.org/officeDocument/2006/relationships/image" Target="../media/image22.jpeg"/><Relationship Id="rId9" Type="http://schemas.openxmlformats.org/officeDocument/2006/relationships/hyperlink" Target="http://www.google.co.uk/url?sa=i&amp;rct=j&amp;q=danger+thin+icce&amp;source=images&amp;cd=&amp;cad=rja&amp;docid=fB32hrNLBDU85M&amp;tbnid=eX6HyveNkTGZCM:&amp;ved=0CAUQjRw&amp;url=http://www.cliffkule.com/2010_11_28_archive.html&amp;ei=FN8kUar6JYGo0AXC1ICQDw&amp;bvm=bv.42661473,d.d2k&amp;psig=AFQjCNGB8NJzcJ9nCQ8cxjbBRYkvmNTN9A&amp;ust=1361457285293079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gASxPh-xqU&amp;list=RDCMUCtJyE1cNPjz35piKXXXKDEA&amp;index=5" TargetMode="External"/><Relationship Id="rId2" Type="http://schemas.openxmlformats.org/officeDocument/2006/relationships/hyperlink" Target="https://rnli.org/news-and-media/2017/may/25/rnli-respect-the-water-2017-video-news-feature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hyperlink" Target="https://www.youtube.com/watch?v=odWm3DeRFl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HpgF3BA5YIo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hyperlink" Target="https://youtu.be/zwzB7So7jSM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274638"/>
            <a:ext cx="8651304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en-GB" b="1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GB" b="1" dirty="0">
                <a:solidFill>
                  <a:srgbClr val="0000FF"/>
                </a:solidFill>
                <a:latin typeface="Comic Sans MS" pitchFamily="66" charset="0"/>
              </a:rPr>
              <a:t>Walt: </a:t>
            </a:r>
            <a:r>
              <a:rPr lang="en-GB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and remember </a:t>
            </a:r>
            <a:br>
              <a:rPr lang="en-GB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the Water SAFE CODE </a:t>
            </a:r>
            <a:br>
              <a:rPr lang="en-GB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204864"/>
            <a:ext cx="9144000" cy="39212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3200" b="1" dirty="0">
                <a:solidFill>
                  <a:srgbClr val="0000FF"/>
                </a:solidFill>
                <a:latin typeface="Comic Sans MS" pitchFamily="66" charset="0"/>
              </a:rPr>
              <a:t>WILF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why we use mnemonics  (‘</a:t>
            </a:r>
            <a:r>
              <a:rPr lang="en-GB" sz="3200" b="1" dirty="0" err="1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nuh·mo·nuhk</a:t>
            </a:r>
            <a:r>
              <a:rPr lang="en-GB" sz="32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’)</a:t>
            </a:r>
            <a:endParaRPr lang="en-GB" sz="3200" dirty="0">
              <a:solidFill>
                <a:srgbClr val="0000FF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explain what each letter stands for</a:t>
            </a:r>
            <a:endParaRPr lang="en-GB" sz="3200" dirty="0">
              <a:solidFill>
                <a:srgbClr val="0000FF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find a way to remember the safe code</a:t>
            </a:r>
            <a:endParaRPr lang="en-GB" sz="3200" dirty="0">
              <a:solidFill>
                <a:srgbClr val="0000FF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2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describe some dangers near outdoor water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2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describe what to do in some situations</a:t>
            </a:r>
            <a:endParaRPr lang="en-GB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ECD2A6-9780-C1E8-09AB-C16342EEDF78}"/>
              </a:ext>
            </a:extLst>
          </p:cNvPr>
          <p:cNvSpPr txBox="1"/>
          <p:nvPr/>
        </p:nvSpPr>
        <p:spPr>
          <a:xfrm>
            <a:off x="1835696" y="6214030"/>
            <a:ext cx="4665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https://youtu.be</a:t>
            </a:r>
            <a:r>
              <a:rPr lang="en-GB">
                <a:hlinkClick r:id="rId2"/>
              </a:rPr>
              <a:t>/zwzB7So7jSM</a:t>
            </a:r>
            <a:endParaRPr lang="en-GB"/>
          </a:p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285728"/>
            <a:ext cx="3757610" cy="1143000"/>
          </a:xfrm>
        </p:spPr>
        <p:txBody>
          <a:bodyPr/>
          <a:lstStyle/>
          <a:p>
            <a:pPr algn="l"/>
            <a:r>
              <a:rPr lang="en-GB" sz="3600" dirty="0"/>
              <a:t> A is for ADVICE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572264" y="357166"/>
            <a:ext cx="1866900" cy="730250"/>
            <a:chOff x="108959199" y="106667574"/>
            <a:chExt cx="1867200" cy="730350"/>
          </a:xfrm>
        </p:grpSpPr>
        <p:pic>
          <p:nvPicPr>
            <p:cNvPr id="15" name="Picture 1" descr="DPW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8959199" y="106883574"/>
              <a:ext cx="609600" cy="514350"/>
            </a:xfrm>
            <a:prstGeom prst="rect">
              <a:avLst/>
            </a:prstGeom>
            <a:noFill/>
            <a:ln w="9525" algn="ctr">
              <a:miter lim="800000"/>
              <a:headEnd/>
              <a:tailEnd/>
            </a:ln>
          </p:spPr>
        </p:pic>
        <p:pic>
          <p:nvPicPr>
            <p:cNvPr id="16" name="Picture 2" descr="RLSS CMYK (ON WHITE)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607199" y="106667574"/>
              <a:ext cx="1219200" cy="723900"/>
            </a:xfrm>
            <a:prstGeom prst="rect">
              <a:avLst/>
            </a:prstGeom>
            <a:noFill/>
            <a:ln w="9525" algn="ctr">
              <a:miter lim="800000"/>
              <a:headEnd/>
              <a:tailEnd/>
            </a:ln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7166"/>
            <a:ext cx="1951037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1785926"/>
            <a:ext cx="3000396" cy="420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3346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285728"/>
            <a:ext cx="3757610" cy="1143000"/>
          </a:xfrm>
        </p:spPr>
        <p:txBody>
          <a:bodyPr/>
          <a:lstStyle/>
          <a:p>
            <a:pPr algn="l"/>
            <a:r>
              <a:rPr lang="en-GB" sz="3600" b="1" dirty="0">
                <a:solidFill>
                  <a:srgbClr val="0000FF"/>
                </a:solidFill>
              </a:rPr>
              <a:t>Adults who help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572264" y="357166"/>
            <a:ext cx="1866900" cy="730250"/>
            <a:chOff x="108959199" y="106667574"/>
            <a:chExt cx="1867200" cy="730350"/>
          </a:xfrm>
        </p:grpSpPr>
        <p:pic>
          <p:nvPicPr>
            <p:cNvPr id="15" name="Picture 1" descr="DPW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8959199" y="106883574"/>
              <a:ext cx="609600" cy="514350"/>
            </a:xfrm>
            <a:prstGeom prst="rect">
              <a:avLst/>
            </a:prstGeom>
            <a:noFill/>
            <a:ln w="9525" algn="ctr">
              <a:miter lim="800000"/>
              <a:headEnd/>
              <a:tailEnd/>
            </a:ln>
          </p:spPr>
        </p:pic>
        <p:pic>
          <p:nvPicPr>
            <p:cNvPr id="16" name="Picture 2" descr="RLSS CMYK (ON WHITE)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607199" y="106667574"/>
              <a:ext cx="1219200" cy="723900"/>
            </a:xfrm>
            <a:prstGeom prst="rect">
              <a:avLst/>
            </a:prstGeom>
            <a:noFill/>
            <a:ln w="9525" algn="ctr">
              <a:miter lim="800000"/>
              <a:headEnd/>
              <a:tailEnd/>
            </a:ln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7166"/>
            <a:ext cx="1951037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6" name="Picture 2" descr="http://jerseymomsblog.com/wp-content/uploads/2011/07/LIFEGUAR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2143116"/>
            <a:ext cx="3238500" cy="2447926"/>
          </a:xfrm>
          <a:prstGeom prst="rect">
            <a:avLst/>
          </a:prstGeom>
          <a:noFill/>
        </p:spPr>
      </p:pic>
      <p:pic>
        <p:nvPicPr>
          <p:cNvPr id="72708" name="Picture 4" descr="http://www.churstongrammar.com/wp-content/uploads/2009/06/parents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7620" y="1428736"/>
            <a:ext cx="2230942" cy="2214578"/>
          </a:xfrm>
          <a:prstGeom prst="rect">
            <a:avLst/>
          </a:prstGeom>
          <a:noFill/>
        </p:spPr>
      </p:pic>
      <p:pic>
        <p:nvPicPr>
          <p:cNvPr id="72710" name="Picture 6" descr="http://businesscardsforyou.com/images/Schools-Education-Cartoonville-Teacher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57752" y="3929066"/>
            <a:ext cx="3810000" cy="2714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4349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8"/>
          <p:cNvSpPr>
            <a:spLocks noGrp="1"/>
          </p:cNvSpPr>
          <p:nvPr>
            <p:ph type="title"/>
          </p:nvPr>
        </p:nvSpPr>
        <p:spPr>
          <a:xfrm>
            <a:off x="2500298" y="0"/>
            <a:ext cx="4376742" cy="1219200"/>
          </a:xfrm>
        </p:spPr>
        <p:txBody>
          <a:bodyPr/>
          <a:lstStyle/>
          <a:p>
            <a:pPr algn="l" eaLnBrk="1" hangingPunct="1"/>
            <a:r>
              <a:rPr lang="en-GB" sz="3600" b="1" dirty="0">
                <a:solidFill>
                  <a:srgbClr val="0000FF"/>
                </a:solidFill>
                <a:cs typeface="Arial" charset="0"/>
              </a:rPr>
              <a:t>Advice: Beach flags</a:t>
            </a:r>
          </a:p>
        </p:txBody>
      </p:sp>
      <p:pic>
        <p:nvPicPr>
          <p:cNvPr id="19461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62" t="4768" r="4762" b="9920"/>
          <a:stretch>
            <a:fillRect/>
          </a:stretch>
        </p:blipFill>
        <p:spPr>
          <a:xfrm>
            <a:off x="1285852" y="1504013"/>
            <a:ext cx="1214446" cy="958772"/>
          </a:xfrm>
          <a:noFill/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3143240" y="1714488"/>
            <a:ext cx="5829300" cy="4983163"/>
          </a:xfrm>
        </p:spPr>
        <p:txBody>
          <a:bodyPr/>
          <a:lstStyle/>
          <a:p>
            <a:r>
              <a:rPr lang="en-GB" sz="1600" b="1" dirty="0">
                <a:latin typeface="Arial" charset="0"/>
                <a:cs typeface="Arial" charset="0"/>
              </a:rPr>
              <a:t>Red and Yellow Flags –</a:t>
            </a:r>
            <a:r>
              <a:rPr lang="en-GB" sz="1600" dirty="0">
                <a:latin typeface="Arial" charset="0"/>
                <a:cs typeface="Arial" charset="0"/>
              </a:rPr>
              <a:t>Lifeguards patrol here, safest place to swim</a:t>
            </a:r>
          </a:p>
          <a:p>
            <a:pPr>
              <a:buNone/>
            </a:pPr>
            <a:endParaRPr lang="en-GB" sz="1600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GB" sz="1600" dirty="0">
              <a:latin typeface="Arial" charset="0"/>
              <a:cs typeface="Arial" charset="0"/>
            </a:endParaRPr>
          </a:p>
          <a:p>
            <a:r>
              <a:rPr lang="en-GB" sz="1600" b="1" dirty="0">
                <a:latin typeface="Arial" charset="0"/>
                <a:cs typeface="Arial" charset="0"/>
              </a:rPr>
              <a:t>Black and White Chequered Flags - </a:t>
            </a:r>
            <a:r>
              <a:rPr lang="en-GB" sz="1600" dirty="0">
                <a:latin typeface="Arial" charset="0"/>
                <a:cs typeface="Arial" charset="0"/>
              </a:rPr>
              <a:t>Between these flags is for non-swimming water sports such as surfing and wind surfing</a:t>
            </a:r>
          </a:p>
          <a:p>
            <a:pPr>
              <a:buNone/>
            </a:pPr>
            <a:endParaRPr lang="en-GB" sz="1600" b="1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GB" sz="1600" b="1" dirty="0">
              <a:latin typeface="Arial" charset="0"/>
              <a:cs typeface="Arial" charset="0"/>
            </a:endParaRPr>
          </a:p>
          <a:p>
            <a:r>
              <a:rPr lang="en-GB" sz="1600" b="1" dirty="0">
                <a:latin typeface="Arial" charset="0"/>
                <a:cs typeface="Arial" charset="0"/>
              </a:rPr>
              <a:t>Red Flags - </a:t>
            </a:r>
            <a:r>
              <a:rPr lang="en-GB" sz="1600" dirty="0">
                <a:latin typeface="Arial" charset="0"/>
                <a:cs typeface="Arial" charset="0"/>
              </a:rPr>
              <a:t>Danger, stay out of the water</a:t>
            </a:r>
          </a:p>
          <a:p>
            <a:endParaRPr lang="en-GB" sz="1600" b="1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GB" sz="1600" b="1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en-GB" sz="1600" b="1" dirty="0">
              <a:latin typeface="Arial" charset="0"/>
              <a:cs typeface="Arial" charset="0"/>
            </a:endParaRPr>
          </a:p>
          <a:p>
            <a:r>
              <a:rPr lang="en-GB" sz="1600" b="1" dirty="0">
                <a:latin typeface="Arial" charset="0"/>
                <a:cs typeface="Arial" charset="0"/>
              </a:rPr>
              <a:t>Windsock or Orange Flag - </a:t>
            </a:r>
            <a:r>
              <a:rPr lang="en-GB" sz="1600" dirty="0">
                <a:latin typeface="Arial" charset="0"/>
                <a:cs typeface="Arial" charset="0"/>
              </a:rPr>
              <a:t>This shows the direction and force of the wind, special care should be taken during an offshore wind</a:t>
            </a:r>
            <a:endParaRPr lang="en-GB" sz="1600" b="1" dirty="0">
              <a:latin typeface="Arial" charset="0"/>
              <a:cs typeface="Arial" charset="0"/>
            </a:endParaRPr>
          </a:p>
        </p:txBody>
      </p:sp>
      <p:pic>
        <p:nvPicPr>
          <p:cNvPr id="19463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8006" y="3935190"/>
            <a:ext cx="1143008" cy="92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5500702"/>
            <a:ext cx="1928826" cy="68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Freeform 25"/>
          <p:cNvSpPr/>
          <p:nvPr/>
        </p:nvSpPr>
        <p:spPr>
          <a:xfrm>
            <a:off x="1000125" y="2500313"/>
            <a:ext cx="1431925" cy="896937"/>
          </a:xfrm>
          <a:custGeom>
            <a:avLst/>
            <a:gdLst>
              <a:gd name="connsiteX0" fmla="*/ 87273 w 1860120"/>
              <a:gd name="connsiteY0" fmla="*/ 310212 h 1111723"/>
              <a:gd name="connsiteX1" fmla="*/ 64695 w 1860120"/>
              <a:gd name="connsiteY1" fmla="*/ 231190 h 1111723"/>
              <a:gd name="connsiteX2" fmla="*/ 8251 w 1860120"/>
              <a:gd name="connsiteY2" fmla="*/ 129590 h 1111723"/>
              <a:gd name="connsiteX3" fmla="*/ 19540 w 1860120"/>
              <a:gd name="connsiteY3" fmla="*/ 61856 h 1111723"/>
              <a:gd name="connsiteX4" fmla="*/ 53407 w 1860120"/>
              <a:gd name="connsiteY4" fmla="*/ 50567 h 1111723"/>
              <a:gd name="connsiteX5" fmla="*/ 267895 w 1860120"/>
              <a:gd name="connsiteY5" fmla="*/ 39278 h 1111723"/>
              <a:gd name="connsiteX6" fmla="*/ 493673 w 1860120"/>
              <a:gd name="connsiteY6" fmla="*/ 27990 h 1111723"/>
              <a:gd name="connsiteX7" fmla="*/ 527540 w 1860120"/>
              <a:gd name="connsiteY7" fmla="*/ 50567 h 1111723"/>
              <a:gd name="connsiteX8" fmla="*/ 685584 w 1860120"/>
              <a:gd name="connsiteY8" fmla="*/ 84434 h 1111723"/>
              <a:gd name="connsiteX9" fmla="*/ 775895 w 1860120"/>
              <a:gd name="connsiteY9" fmla="*/ 107012 h 1111723"/>
              <a:gd name="connsiteX10" fmla="*/ 809762 w 1860120"/>
              <a:gd name="connsiteY10" fmla="*/ 118301 h 1111723"/>
              <a:gd name="connsiteX11" fmla="*/ 866207 w 1860120"/>
              <a:gd name="connsiteY11" fmla="*/ 129590 h 1111723"/>
              <a:gd name="connsiteX12" fmla="*/ 900073 w 1860120"/>
              <a:gd name="connsiteY12" fmla="*/ 140878 h 1111723"/>
              <a:gd name="connsiteX13" fmla="*/ 945229 w 1860120"/>
              <a:gd name="connsiteY13" fmla="*/ 152167 h 1111723"/>
              <a:gd name="connsiteX14" fmla="*/ 1001673 w 1860120"/>
              <a:gd name="connsiteY14" fmla="*/ 163456 h 1111723"/>
              <a:gd name="connsiteX15" fmla="*/ 1080695 w 1860120"/>
              <a:gd name="connsiteY15" fmla="*/ 186034 h 1111723"/>
              <a:gd name="connsiteX16" fmla="*/ 1182295 w 1860120"/>
              <a:gd name="connsiteY16" fmla="*/ 197323 h 1111723"/>
              <a:gd name="connsiteX17" fmla="*/ 1216162 w 1860120"/>
              <a:gd name="connsiteY17" fmla="*/ 208612 h 1111723"/>
              <a:gd name="connsiteX18" fmla="*/ 1509673 w 1860120"/>
              <a:gd name="connsiteY18" fmla="*/ 197323 h 1111723"/>
              <a:gd name="connsiteX19" fmla="*/ 1543540 w 1860120"/>
              <a:gd name="connsiteY19" fmla="*/ 174745 h 1111723"/>
              <a:gd name="connsiteX20" fmla="*/ 1679007 w 1860120"/>
              <a:gd name="connsiteY20" fmla="*/ 174745 h 1111723"/>
              <a:gd name="connsiteX21" fmla="*/ 1701584 w 1860120"/>
              <a:gd name="connsiteY21" fmla="*/ 265056 h 1111723"/>
              <a:gd name="connsiteX22" fmla="*/ 1724162 w 1860120"/>
              <a:gd name="connsiteY22" fmla="*/ 332790 h 1111723"/>
              <a:gd name="connsiteX23" fmla="*/ 1735451 w 1860120"/>
              <a:gd name="connsiteY23" fmla="*/ 377945 h 1111723"/>
              <a:gd name="connsiteX24" fmla="*/ 1758029 w 1860120"/>
              <a:gd name="connsiteY24" fmla="*/ 445678 h 1111723"/>
              <a:gd name="connsiteX25" fmla="*/ 1769318 w 1860120"/>
              <a:gd name="connsiteY25" fmla="*/ 490834 h 1111723"/>
              <a:gd name="connsiteX26" fmla="*/ 1791895 w 1860120"/>
              <a:gd name="connsiteY26" fmla="*/ 558567 h 1111723"/>
              <a:gd name="connsiteX27" fmla="*/ 1803184 w 1860120"/>
              <a:gd name="connsiteY27" fmla="*/ 592434 h 1111723"/>
              <a:gd name="connsiteX28" fmla="*/ 1814473 w 1860120"/>
              <a:gd name="connsiteY28" fmla="*/ 660167 h 1111723"/>
              <a:gd name="connsiteX29" fmla="*/ 1825762 w 1860120"/>
              <a:gd name="connsiteY29" fmla="*/ 852078 h 1111723"/>
              <a:gd name="connsiteX30" fmla="*/ 1848340 w 1860120"/>
              <a:gd name="connsiteY30" fmla="*/ 885945 h 1111723"/>
              <a:gd name="connsiteX31" fmla="*/ 1859629 w 1860120"/>
              <a:gd name="connsiteY31" fmla="*/ 1043990 h 1111723"/>
              <a:gd name="connsiteX32" fmla="*/ 1848340 w 1860120"/>
              <a:gd name="connsiteY32" fmla="*/ 1077856 h 1111723"/>
              <a:gd name="connsiteX33" fmla="*/ 1656429 w 1860120"/>
              <a:gd name="connsiteY33" fmla="*/ 1055278 h 1111723"/>
              <a:gd name="connsiteX34" fmla="*/ 1125851 w 1860120"/>
              <a:gd name="connsiteY34" fmla="*/ 1066567 h 1111723"/>
              <a:gd name="connsiteX35" fmla="*/ 1091984 w 1860120"/>
              <a:gd name="connsiteY35" fmla="*/ 1089145 h 1111723"/>
              <a:gd name="connsiteX36" fmla="*/ 979095 w 1860120"/>
              <a:gd name="connsiteY36" fmla="*/ 1100434 h 1111723"/>
              <a:gd name="connsiteX37" fmla="*/ 877495 w 1860120"/>
              <a:gd name="connsiteY37" fmla="*/ 1111723 h 1111723"/>
              <a:gd name="connsiteX38" fmla="*/ 787184 w 1860120"/>
              <a:gd name="connsiteY38" fmla="*/ 1100434 h 1111723"/>
              <a:gd name="connsiteX39" fmla="*/ 719451 w 1860120"/>
              <a:gd name="connsiteY39" fmla="*/ 1066567 h 1111723"/>
              <a:gd name="connsiteX40" fmla="*/ 674295 w 1860120"/>
              <a:gd name="connsiteY40" fmla="*/ 1055278 h 1111723"/>
              <a:gd name="connsiteX41" fmla="*/ 606562 w 1860120"/>
              <a:gd name="connsiteY41" fmla="*/ 1032701 h 1111723"/>
              <a:gd name="connsiteX42" fmla="*/ 572695 w 1860120"/>
              <a:gd name="connsiteY42" fmla="*/ 1021412 h 1111723"/>
              <a:gd name="connsiteX43" fmla="*/ 538829 w 1860120"/>
              <a:gd name="connsiteY43" fmla="*/ 998834 h 1111723"/>
              <a:gd name="connsiteX44" fmla="*/ 504962 w 1860120"/>
              <a:gd name="connsiteY44" fmla="*/ 987545 h 1111723"/>
              <a:gd name="connsiteX45" fmla="*/ 369495 w 1860120"/>
              <a:gd name="connsiteY45" fmla="*/ 964967 h 1111723"/>
              <a:gd name="connsiteX46" fmla="*/ 324340 w 1860120"/>
              <a:gd name="connsiteY46" fmla="*/ 953678 h 1111723"/>
              <a:gd name="connsiteX47" fmla="*/ 245318 w 1860120"/>
              <a:gd name="connsiteY47" fmla="*/ 942390 h 1111723"/>
              <a:gd name="connsiteX48" fmla="*/ 121140 w 1860120"/>
              <a:gd name="connsiteY48" fmla="*/ 908523 h 1111723"/>
              <a:gd name="connsiteX49" fmla="*/ 109851 w 1860120"/>
              <a:gd name="connsiteY49" fmla="*/ 874656 h 1111723"/>
              <a:gd name="connsiteX50" fmla="*/ 143718 w 1860120"/>
              <a:gd name="connsiteY50" fmla="*/ 761767 h 1111723"/>
              <a:gd name="connsiteX51" fmla="*/ 155007 w 1860120"/>
              <a:gd name="connsiteY51" fmla="*/ 727901 h 1111723"/>
              <a:gd name="connsiteX52" fmla="*/ 177584 w 1860120"/>
              <a:gd name="connsiteY52" fmla="*/ 648878 h 1111723"/>
              <a:gd name="connsiteX53" fmla="*/ 155007 w 1860120"/>
              <a:gd name="connsiteY53" fmla="*/ 389234 h 1111723"/>
              <a:gd name="connsiteX54" fmla="*/ 121140 w 1860120"/>
              <a:gd name="connsiteY54" fmla="*/ 321501 h 1111723"/>
              <a:gd name="connsiteX55" fmla="*/ 87273 w 1860120"/>
              <a:gd name="connsiteY55" fmla="*/ 298923 h 1111723"/>
              <a:gd name="connsiteX56" fmla="*/ 53407 w 1860120"/>
              <a:gd name="connsiteY56" fmla="*/ 231190 h 1111723"/>
              <a:gd name="connsiteX57" fmla="*/ 19540 w 1860120"/>
              <a:gd name="connsiteY57" fmla="*/ 163456 h 1111723"/>
              <a:gd name="connsiteX58" fmla="*/ 8251 w 1860120"/>
              <a:gd name="connsiteY58" fmla="*/ 118301 h 1111723"/>
              <a:gd name="connsiteX59" fmla="*/ 19540 w 1860120"/>
              <a:gd name="connsiteY59" fmla="*/ 84434 h 1111723"/>
              <a:gd name="connsiteX60" fmla="*/ 121140 w 1860120"/>
              <a:gd name="connsiteY60" fmla="*/ 73145 h 1111723"/>
              <a:gd name="connsiteX0" fmla="*/ 87273 w 1860120"/>
              <a:gd name="connsiteY0" fmla="*/ 310212 h 1111723"/>
              <a:gd name="connsiteX1" fmla="*/ 64695 w 1860120"/>
              <a:gd name="connsiteY1" fmla="*/ 231190 h 1111723"/>
              <a:gd name="connsiteX2" fmla="*/ 8251 w 1860120"/>
              <a:gd name="connsiteY2" fmla="*/ 129590 h 1111723"/>
              <a:gd name="connsiteX3" fmla="*/ 19540 w 1860120"/>
              <a:gd name="connsiteY3" fmla="*/ 61856 h 1111723"/>
              <a:gd name="connsiteX4" fmla="*/ 53407 w 1860120"/>
              <a:gd name="connsiteY4" fmla="*/ 50567 h 1111723"/>
              <a:gd name="connsiteX5" fmla="*/ 267895 w 1860120"/>
              <a:gd name="connsiteY5" fmla="*/ 39278 h 1111723"/>
              <a:gd name="connsiteX6" fmla="*/ 493673 w 1860120"/>
              <a:gd name="connsiteY6" fmla="*/ 27990 h 1111723"/>
              <a:gd name="connsiteX7" fmla="*/ 527540 w 1860120"/>
              <a:gd name="connsiteY7" fmla="*/ 50567 h 1111723"/>
              <a:gd name="connsiteX8" fmla="*/ 685584 w 1860120"/>
              <a:gd name="connsiteY8" fmla="*/ 84434 h 1111723"/>
              <a:gd name="connsiteX9" fmla="*/ 775895 w 1860120"/>
              <a:gd name="connsiteY9" fmla="*/ 107012 h 1111723"/>
              <a:gd name="connsiteX10" fmla="*/ 809762 w 1860120"/>
              <a:gd name="connsiteY10" fmla="*/ 118301 h 1111723"/>
              <a:gd name="connsiteX11" fmla="*/ 866207 w 1860120"/>
              <a:gd name="connsiteY11" fmla="*/ 129590 h 1111723"/>
              <a:gd name="connsiteX12" fmla="*/ 900073 w 1860120"/>
              <a:gd name="connsiteY12" fmla="*/ 140878 h 1111723"/>
              <a:gd name="connsiteX13" fmla="*/ 945229 w 1860120"/>
              <a:gd name="connsiteY13" fmla="*/ 152167 h 1111723"/>
              <a:gd name="connsiteX14" fmla="*/ 1001673 w 1860120"/>
              <a:gd name="connsiteY14" fmla="*/ 163456 h 1111723"/>
              <a:gd name="connsiteX15" fmla="*/ 1080695 w 1860120"/>
              <a:gd name="connsiteY15" fmla="*/ 186034 h 1111723"/>
              <a:gd name="connsiteX16" fmla="*/ 1182295 w 1860120"/>
              <a:gd name="connsiteY16" fmla="*/ 197323 h 1111723"/>
              <a:gd name="connsiteX17" fmla="*/ 1216162 w 1860120"/>
              <a:gd name="connsiteY17" fmla="*/ 208612 h 1111723"/>
              <a:gd name="connsiteX18" fmla="*/ 1509673 w 1860120"/>
              <a:gd name="connsiteY18" fmla="*/ 197323 h 1111723"/>
              <a:gd name="connsiteX19" fmla="*/ 1543540 w 1860120"/>
              <a:gd name="connsiteY19" fmla="*/ 174745 h 1111723"/>
              <a:gd name="connsiteX20" fmla="*/ 1562128 w 1860120"/>
              <a:gd name="connsiteY20" fmla="*/ 163697 h 1111723"/>
              <a:gd name="connsiteX21" fmla="*/ 1679007 w 1860120"/>
              <a:gd name="connsiteY21" fmla="*/ 174745 h 1111723"/>
              <a:gd name="connsiteX22" fmla="*/ 1701584 w 1860120"/>
              <a:gd name="connsiteY22" fmla="*/ 265056 h 1111723"/>
              <a:gd name="connsiteX23" fmla="*/ 1724162 w 1860120"/>
              <a:gd name="connsiteY23" fmla="*/ 332790 h 1111723"/>
              <a:gd name="connsiteX24" fmla="*/ 1735451 w 1860120"/>
              <a:gd name="connsiteY24" fmla="*/ 377945 h 1111723"/>
              <a:gd name="connsiteX25" fmla="*/ 1758029 w 1860120"/>
              <a:gd name="connsiteY25" fmla="*/ 445678 h 1111723"/>
              <a:gd name="connsiteX26" fmla="*/ 1769318 w 1860120"/>
              <a:gd name="connsiteY26" fmla="*/ 490834 h 1111723"/>
              <a:gd name="connsiteX27" fmla="*/ 1791895 w 1860120"/>
              <a:gd name="connsiteY27" fmla="*/ 558567 h 1111723"/>
              <a:gd name="connsiteX28" fmla="*/ 1803184 w 1860120"/>
              <a:gd name="connsiteY28" fmla="*/ 592434 h 1111723"/>
              <a:gd name="connsiteX29" fmla="*/ 1814473 w 1860120"/>
              <a:gd name="connsiteY29" fmla="*/ 660167 h 1111723"/>
              <a:gd name="connsiteX30" fmla="*/ 1825762 w 1860120"/>
              <a:gd name="connsiteY30" fmla="*/ 852078 h 1111723"/>
              <a:gd name="connsiteX31" fmla="*/ 1848340 w 1860120"/>
              <a:gd name="connsiteY31" fmla="*/ 885945 h 1111723"/>
              <a:gd name="connsiteX32" fmla="*/ 1859629 w 1860120"/>
              <a:gd name="connsiteY32" fmla="*/ 1043990 h 1111723"/>
              <a:gd name="connsiteX33" fmla="*/ 1848340 w 1860120"/>
              <a:gd name="connsiteY33" fmla="*/ 1077856 h 1111723"/>
              <a:gd name="connsiteX34" fmla="*/ 1656429 w 1860120"/>
              <a:gd name="connsiteY34" fmla="*/ 1055278 h 1111723"/>
              <a:gd name="connsiteX35" fmla="*/ 1125851 w 1860120"/>
              <a:gd name="connsiteY35" fmla="*/ 1066567 h 1111723"/>
              <a:gd name="connsiteX36" fmla="*/ 1091984 w 1860120"/>
              <a:gd name="connsiteY36" fmla="*/ 1089145 h 1111723"/>
              <a:gd name="connsiteX37" fmla="*/ 979095 w 1860120"/>
              <a:gd name="connsiteY37" fmla="*/ 1100434 h 1111723"/>
              <a:gd name="connsiteX38" fmla="*/ 877495 w 1860120"/>
              <a:gd name="connsiteY38" fmla="*/ 1111723 h 1111723"/>
              <a:gd name="connsiteX39" fmla="*/ 787184 w 1860120"/>
              <a:gd name="connsiteY39" fmla="*/ 1100434 h 1111723"/>
              <a:gd name="connsiteX40" fmla="*/ 719451 w 1860120"/>
              <a:gd name="connsiteY40" fmla="*/ 1066567 h 1111723"/>
              <a:gd name="connsiteX41" fmla="*/ 674295 w 1860120"/>
              <a:gd name="connsiteY41" fmla="*/ 1055278 h 1111723"/>
              <a:gd name="connsiteX42" fmla="*/ 606562 w 1860120"/>
              <a:gd name="connsiteY42" fmla="*/ 1032701 h 1111723"/>
              <a:gd name="connsiteX43" fmla="*/ 572695 w 1860120"/>
              <a:gd name="connsiteY43" fmla="*/ 1021412 h 1111723"/>
              <a:gd name="connsiteX44" fmla="*/ 538829 w 1860120"/>
              <a:gd name="connsiteY44" fmla="*/ 998834 h 1111723"/>
              <a:gd name="connsiteX45" fmla="*/ 504962 w 1860120"/>
              <a:gd name="connsiteY45" fmla="*/ 987545 h 1111723"/>
              <a:gd name="connsiteX46" fmla="*/ 369495 w 1860120"/>
              <a:gd name="connsiteY46" fmla="*/ 964967 h 1111723"/>
              <a:gd name="connsiteX47" fmla="*/ 324340 w 1860120"/>
              <a:gd name="connsiteY47" fmla="*/ 953678 h 1111723"/>
              <a:gd name="connsiteX48" fmla="*/ 245318 w 1860120"/>
              <a:gd name="connsiteY48" fmla="*/ 942390 h 1111723"/>
              <a:gd name="connsiteX49" fmla="*/ 121140 w 1860120"/>
              <a:gd name="connsiteY49" fmla="*/ 908523 h 1111723"/>
              <a:gd name="connsiteX50" fmla="*/ 109851 w 1860120"/>
              <a:gd name="connsiteY50" fmla="*/ 874656 h 1111723"/>
              <a:gd name="connsiteX51" fmla="*/ 143718 w 1860120"/>
              <a:gd name="connsiteY51" fmla="*/ 761767 h 1111723"/>
              <a:gd name="connsiteX52" fmla="*/ 155007 w 1860120"/>
              <a:gd name="connsiteY52" fmla="*/ 727901 h 1111723"/>
              <a:gd name="connsiteX53" fmla="*/ 177584 w 1860120"/>
              <a:gd name="connsiteY53" fmla="*/ 648878 h 1111723"/>
              <a:gd name="connsiteX54" fmla="*/ 155007 w 1860120"/>
              <a:gd name="connsiteY54" fmla="*/ 389234 h 1111723"/>
              <a:gd name="connsiteX55" fmla="*/ 121140 w 1860120"/>
              <a:gd name="connsiteY55" fmla="*/ 321501 h 1111723"/>
              <a:gd name="connsiteX56" fmla="*/ 87273 w 1860120"/>
              <a:gd name="connsiteY56" fmla="*/ 298923 h 1111723"/>
              <a:gd name="connsiteX57" fmla="*/ 53407 w 1860120"/>
              <a:gd name="connsiteY57" fmla="*/ 231190 h 1111723"/>
              <a:gd name="connsiteX58" fmla="*/ 19540 w 1860120"/>
              <a:gd name="connsiteY58" fmla="*/ 163456 h 1111723"/>
              <a:gd name="connsiteX59" fmla="*/ 8251 w 1860120"/>
              <a:gd name="connsiteY59" fmla="*/ 118301 h 1111723"/>
              <a:gd name="connsiteX60" fmla="*/ 19540 w 1860120"/>
              <a:gd name="connsiteY60" fmla="*/ 84434 h 1111723"/>
              <a:gd name="connsiteX61" fmla="*/ 121140 w 1860120"/>
              <a:gd name="connsiteY61" fmla="*/ 73145 h 1111723"/>
              <a:gd name="connsiteX0" fmla="*/ 87273 w 1860120"/>
              <a:gd name="connsiteY0" fmla="*/ 310212 h 1111723"/>
              <a:gd name="connsiteX1" fmla="*/ 64695 w 1860120"/>
              <a:gd name="connsiteY1" fmla="*/ 231190 h 1111723"/>
              <a:gd name="connsiteX2" fmla="*/ 8251 w 1860120"/>
              <a:gd name="connsiteY2" fmla="*/ 129590 h 1111723"/>
              <a:gd name="connsiteX3" fmla="*/ 19540 w 1860120"/>
              <a:gd name="connsiteY3" fmla="*/ 61856 h 1111723"/>
              <a:gd name="connsiteX4" fmla="*/ 53407 w 1860120"/>
              <a:gd name="connsiteY4" fmla="*/ 50567 h 1111723"/>
              <a:gd name="connsiteX5" fmla="*/ 267895 w 1860120"/>
              <a:gd name="connsiteY5" fmla="*/ 39278 h 1111723"/>
              <a:gd name="connsiteX6" fmla="*/ 493673 w 1860120"/>
              <a:gd name="connsiteY6" fmla="*/ 27990 h 1111723"/>
              <a:gd name="connsiteX7" fmla="*/ 527540 w 1860120"/>
              <a:gd name="connsiteY7" fmla="*/ 50567 h 1111723"/>
              <a:gd name="connsiteX8" fmla="*/ 685584 w 1860120"/>
              <a:gd name="connsiteY8" fmla="*/ 84434 h 1111723"/>
              <a:gd name="connsiteX9" fmla="*/ 775895 w 1860120"/>
              <a:gd name="connsiteY9" fmla="*/ 107012 h 1111723"/>
              <a:gd name="connsiteX10" fmla="*/ 809762 w 1860120"/>
              <a:gd name="connsiteY10" fmla="*/ 118301 h 1111723"/>
              <a:gd name="connsiteX11" fmla="*/ 866207 w 1860120"/>
              <a:gd name="connsiteY11" fmla="*/ 129590 h 1111723"/>
              <a:gd name="connsiteX12" fmla="*/ 900073 w 1860120"/>
              <a:gd name="connsiteY12" fmla="*/ 140878 h 1111723"/>
              <a:gd name="connsiteX13" fmla="*/ 945229 w 1860120"/>
              <a:gd name="connsiteY13" fmla="*/ 152167 h 1111723"/>
              <a:gd name="connsiteX14" fmla="*/ 1001673 w 1860120"/>
              <a:gd name="connsiteY14" fmla="*/ 163456 h 1111723"/>
              <a:gd name="connsiteX15" fmla="*/ 1080695 w 1860120"/>
              <a:gd name="connsiteY15" fmla="*/ 186034 h 1111723"/>
              <a:gd name="connsiteX16" fmla="*/ 1182295 w 1860120"/>
              <a:gd name="connsiteY16" fmla="*/ 197323 h 1111723"/>
              <a:gd name="connsiteX17" fmla="*/ 1216162 w 1860120"/>
              <a:gd name="connsiteY17" fmla="*/ 208612 h 1111723"/>
              <a:gd name="connsiteX18" fmla="*/ 1509673 w 1860120"/>
              <a:gd name="connsiteY18" fmla="*/ 197323 h 1111723"/>
              <a:gd name="connsiteX19" fmla="*/ 1543540 w 1860120"/>
              <a:gd name="connsiteY19" fmla="*/ 174745 h 1111723"/>
              <a:gd name="connsiteX20" fmla="*/ 1562128 w 1860120"/>
              <a:gd name="connsiteY20" fmla="*/ 163697 h 1111723"/>
              <a:gd name="connsiteX21" fmla="*/ 1679007 w 1860120"/>
              <a:gd name="connsiteY21" fmla="*/ 174745 h 1111723"/>
              <a:gd name="connsiteX22" fmla="*/ 1701584 w 1860120"/>
              <a:gd name="connsiteY22" fmla="*/ 265056 h 1111723"/>
              <a:gd name="connsiteX23" fmla="*/ 1724162 w 1860120"/>
              <a:gd name="connsiteY23" fmla="*/ 332790 h 1111723"/>
              <a:gd name="connsiteX24" fmla="*/ 1735451 w 1860120"/>
              <a:gd name="connsiteY24" fmla="*/ 377945 h 1111723"/>
              <a:gd name="connsiteX25" fmla="*/ 1758029 w 1860120"/>
              <a:gd name="connsiteY25" fmla="*/ 445678 h 1111723"/>
              <a:gd name="connsiteX26" fmla="*/ 1769318 w 1860120"/>
              <a:gd name="connsiteY26" fmla="*/ 490834 h 1111723"/>
              <a:gd name="connsiteX27" fmla="*/ 1791895 w 1860120"/>
              <a:gd name="connsiteY27" fmla="*/ 558567 h 1111723"/>
              <a:gd name="connsiteX28" fmla="*/ 1803184 w 1860120"/>
              <a:gd name="connsiteY28" fmla="*/ 592434 h 1111723"/>
              <a:gd name="connsiteX29" fmla="*/ 1814473 w 1860120"/>
              <a:gd name="connsiteY29" fmla="*/ 660167 h 1111723"/>
              <a:gd name="connsiteX30" fmla="*/ 1825762 w 1860120"/>
              <a:gd name="connsiteY30" fmla="*/ 852078 h 1111723"/>
              <a:gd name="connsiteX31" fmla="*/ 1848340 w 1860120"/>
              <a:gd name="connsiteY31" fmla="*/ 885945 h 1111723"/>
              <a:gd name="connsiteX32" fmla="*/ 1859629 w 1860120"/>
              <a:gd name="connsiteY32" fmla="*/ 1043990 h 1111723"/>
              <a:gd name="connsiteX33" fmla="*/ 1848340 w 1860120"/>
              <a:gd name="connsiteY33" fmla="*/ 1077856 h 1111723"/>
              <a:gd name="connsiteX34" fmla="*/ 1656429 w 1860120"/>
              <a:gd name="connsiteY34" fmla="*/ 1055278 h 1111723"/>
              <a:gd name="connsiteX35" fmla="*/ 1125851 w 1860120"/>
              <a:gd name="connsiteY35" fmla="*/ 1066567 h 1111723"/>
              <a:gd name="connsiteX36" fmla="*/ 1091984 w 1860120"/>
              <a:gd name="connsiteY36" fmla="*/ 1089145 h 1111723"/>
              <a:gd name="connsiteX37" fmla="*/ 979095 w 1860120"/>
              <a:gd name="connsiteY37" fmla="*/ 1100434 h 1111723"/>
              <a:gd name="connsiteX38" fmla="*/ 877495 w 1860120"/>
              <a:gd name="connsiteY38" fmla="*/ 1111723 h 1111723"/>
              <a:gd name="connsiteX39" fmla="*/ 787184 w 1860120"/>
              <a:gd name="connsiteY39" fmla="*/ 1100434 h 1111723"/>
              <a:gd name="connsiteX40" fmla="*/ 719451 w 1860120"/>
              <a:gd name="connsiteY40" fmla="*/ 1066567 h 1111723"/>
              <a:gd name="connsiteX41" fmla="*/ 674295 w 1860120"/>
              <a:gd name="connsiteY41" fmla="*/ 1055278 h 1111723"/>
              <a:gd name="connsiteX42" fmla="*/ 606562 w 1860120"/>
              <a:gd name="connsiteY42" fmla="*/ 1032701 h 1111723"/>
              <a:gd name="connsiteX43" fmla="*/ 572695 w 1860120"/>
              <a:gd name="connsiteY43" fmla="*/ 1021412 h 1111723"/>
              <a:gd name="connsiteX44" fmla="*/ 538829 w 1860120"/>
              <a:gd name="connsiteY44" fmla="*/ 998834 h 1111723"/>
              <a:gd name="connsiteX45" fmla="*/ 504962 w 1860120"/>
              <a:gd name="connsiteY45" fmla="*/ 987545 h 1111723"/>
              <a:gd name="connsiteX46" fmla="*/ 369495 w 1860120"/>
              <a:gd name="connsiteY46" fmla="*/ 964967 h 1111723"/>
              <a:gd name="connsiteX47" fmla="*/ 324340 w 1860120"/>
              <a:gd name="connsiteY47" fmla="*/ 953678 h 1111723"/>
              <a:gd name="connsiteX48" fmla="*/ 245318 w 1860120"/>
              <a:gd name="connsiteY48" fmla="*/ 942390 h 1111723"/>
              <a:gd name="connsiteX49" fmla="*/ 121140 w 1860120"/>
              <a:gd name="connsiteY49" fmla="*/ 908523 h 1111723"/>
              <a:gd name="connsiteX50" fmla="*/ 109851 w 1860120"/>
              <a:gd name="connsiteY50" fmla="*/ 874656 h 1111723"/>
              <a:gd name="connsiteX51" fmla="*/ 143718 w 1860120"/>
              <a:gd name="connsiteY51" fmla="*/ 761767 h 1111723"/>
              <a:gd name="connsiteX52" fmla="*/ 155007 w 1860120"/>
              <a:gd name="connsiteY52" fmla="*/ 727901 h 1111723"/>
              <a:gd name="connsiteX53" fmla="*/ 177584 w 1860120"/>
              <a:gd name="connsiteY53" fmla="*/ 648878 h 1111723"/>
              <a:gd name="connsiteX54" fmla="*/ 155007 w 1860120"/>
              <a:gd name="connsiteY54" fmla="*/ 389234 h 1111723"/>
              <a:gd name="connsiteX55" fmla="*/ 121140 w 1860120"/>
              <a:gd name="connsiteY55" fmla="*/ 321501 h 1111723"/>
              <a:gd name="connsiteX56" fmla="*/ 87273 w 1860120"/>
              <a:gd name="connsiteY56" fmla="*/ 298923 h 1111723"/>
              <a:gd name="connsiteX57" fmla="*/ 53407 w 1860120"/>
              <a:gd name="connsiteY57" fmla="*/ 231190 h 1111723"/>
              <a:gd name="connsiteX58" fmla="*/ 19540 w 1860120"/>
              <a:gd name="connsiteY58" fmla="*/ 163456 h 1111723"/>
              <a:gd name="connsiteX59" fmla="*/ 8251 w 1860120"/>
              <a:gd name="connsiteY59" fmla="*/ 118301 h 1111723"/>
              <a:gd name="connsiteX60" fmla="*/ 19540 w 1860120"/>
              <a:gd name="connsiteY60" fmla="*/ 84434 h 1111723"/>
              <a:gd name="connsiteX61" fmla="*/ 121140 w 1860120"/>
              <a:gd name="connsiteY61" fmla="*/ 73145 h 1111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860120" h="1111723">
                <a:moveTo>
                  <a:pt x="87273" y="310212"/>
                </a:moveTo>
                <a:cubicBezTo>
                  <a:pt x="84615" y="299582"/>
                  <a:pt x="72057" y="244442"/>
                  <a:pt x="64695" y="231190"/>
                </a:cubicBezTo>
                <a:cubicBezTo>
                  <a:pt x="0" y="114739"/>
                  <a:pt x="33795" y="206220"/>
                  <a:pt x="8251" y="129590"/>
                </a:cubicBezTo>
                <a:cubicBezTo>
                  <a:pt x="12014" y="107012"/>
                  <a:pt x="8184" y="81730"/>
                  <a:pt x="19540" y="61856"/>
                </a:cubicBezTo>
                <a:cubicBezTo>
                  <a:pt x="25444" y="51524"/>
                  <a:pt x="41556" y="51644"/>
                  <a:pt x="53407" y="50567"/>
                </a:cubicBezTo>
                <a:cubicBezTo>
                  <a:pt x="124708" y="44085"/>
                  <a:pt x="196399" y="43041"/>
                  <a:pt x="267895" y="39278"/>
                </a:cubicBezTo>
                <a:cubicBezTo>
                  <a:pt x="385734" y="0"/>
                  <a:pt x="311890" y="15005"/>
                  <a:pt x="493673" y="27990"/>
                </a:cubicBezTo>
                <a:cubicBezTo>
                  <a:pt x="504962" y="35516"/>
                  <a:pt x="515142" y="45057"/>
                  <a:pt x="527540" y="50567"/>
                </a:cubicBezTo>
                <a:cubicBezTo>
                  <a:pt x="604061" y="84576"/>
                  <a:pt x="597145" y="67851"/>
                  <a:pt x="685584" y="84434"/>
                </a:cubicBezTo>
                <a:cubicBezTo>
                  <a:pt x="716083" y="90153"/>
                  <a:pt x="746457" y="97199"/>
                  <a:pt x="775895" y="107012"/>
                </a:cubicBezTo>
                <a:cubicBezTo>
                  <a:pt x="787184" y="110775"/>
                  <a:pt x="798218" y="115415"/>
                  <a:pt x="809762" y="118301"/>
                </a:cubicBezTo>
                <a:cubicBezTo>
                  <a:pt x="828377" y="122955"/>
                  <a:pt x="847592" y="124936"/>
                  <a:pt x="866207" y="129590"/>
                </a:cubicBezTo>
                <a:cubicBezTo>
                  <a:pt x="877751" y="132476"/>
                  <a:pt x="888632" y="137609"/>
                  <a:pt x="900073" y="140878"/>
                </a:cubicBezTo>
                <a:cubicBezTo>
                  <a:pt x="914991" y="145140"/>
                  <a:pt x="930083" y="148801"/>
                  <a:pt x="945229" y="152167"/>
                </a:cubicBezTo>
                <a:cubicBezTo>
                  <a:pt x="963959" y="156329"/>
                  <a:pt x="983059" y="158802"/>
                  <a:pt x="1001673" y="163456"/>
                </a:cubicBezTo>
                <a:cubicBezTo>
                  <a:pt x="1048876" y="175257"/>
                  <a:pt x="1025798" y="177588"/>
                  <a:pt x="1080695" y="186034"/>
                </a:cubicBezTo>
                <a:cubicBezTo>
                  <a:pt x="1114374" y="191215"/>
                  <a:pt x="1148428" y="193560"/>
                  <a:pt x="1182295" y="197323"/>
                </a:cubicBezTo>
                <a:cubicBezTo>
                  <a:pt x="1193584" y="201086"/>
                  <a:pt x="1204493" y="206278"/>
                  <a:pt x="1216162" y="208612"/>
                </a:cubicBezTo>
                <a:cubicBezTo>
                  <a:pt x="1338239" y="233028"/>
                  <a:pt x="1344683" y="214691"/>
                  <a:pt x="1509673" y="197323"/>
                </a:cubicBezTo>
                <a:cubicBezTo>
                  <a:pt x="1520962" y="189797"/>
                  <a:pt x="1531069" y="180090"/>
                  <a:pt x="1543540" y="174745"/>
                </a:cubicBezTo>
                <a:cubicBezTo>
                  <a:pt x="1552283" y="169141"/>
                  <a:pt x="1539550" y="163697"/>
                  <a:pt x="1562128" y="163697"/>
                </a:cubicBezTo>
                <a:cubicBezTo>
                  <a:pt x="1584706" y="163697"/>
                  <a:pt x="1655764" y="157852"/>
                  <a:pt x="1679007" y="174745"/>
                </a:cubicBezTo>
                <a:cubicBezTo>
                  <a:pt x="1713266" y="277531"/>
                  <a:pt x="1660705" y="115167"/>
                  <a:pt x="1701584" y="265056"/>
                </a:cubicBezTo>
                <a:cubicBezTo>
                  <a:pt x="1707846" y="288017"/>
                  <a:pt x="1718390" y="309701"/>
                  <a:pt x="1724162" y="332790"/>
                </a:cubicBezTo>
                <a:cubicBezTo>
                  <a:pt x="1727925" y="347842"/>
                  <a:pt x="1730993" y="363084"/>
                  <a:pt x="1735451" y="377945"/>
                </a:cubicBezTo>
                <a:cubicBezTo>
                  <a:pt x="1742290" y="400740"/>
                  <a:pt x="1752257" y="422590"/>
                  <a:pt x="1758029" y="445678"/>
                </a:cubicBezTo>
                <a:cubicBezTo>
                  <a:pt x="1761792" y="460730"/>
                  <a:pt x="1764860" y="475973"/>
                  <a:pt x="1769318" y="490834"/>
                </a:cubicBezTo>
                <a:cubicBezTo>
                  <a:pt x="1776156" y="513629"/>
                  <a:pt x="1784369" y="535989"/>
                  <a:pt x="1791895" y="558567"/>
                </a:cubicBezTo>
                <a:cubicBezTo>
                  <a:pt x="1795658" y="569856"/>
                  <a:pt x="1801228" y="580696"/>
                  <a:pt x="1803184" y="592434"/>
                </a:cubicBezTo>
                <a:lnTo>
                  <a:pt x="1814473" y="660167"/>
                </a:lnTo>
                <a:cubicBezTo>
                  <a:pt x="1818236" y="724137"/>
                  <a:pt x="1816256" y="788706"/>
                  <a:pt x="1825762" y="852078"/>
                </a:cubicBezTo>
                <a:cubicBezTo>
                  <a:pt x="1827775" y="865496"/>
                  <a:pt x="1845982" y="872584"/>
                  <a:pt x="1848340" y="885945"/>
                </a:cubicBezTo>
                <a:cubicBezTo>
                  <a:pt x="1857519" y="937957"/>
                  <a:pt x="1855866" y="991308"/>
                  <a:pt x="1859629" y="1043990"/>
                </a:cubicBezTo>
                <a:cubicBezTo>
                  <a:pt x="1855866" y="1055279"/>
                  <a:pt x="1860120" y="1076173"/>
                  <a:pt x="1848340" y="1077856"/>
                </a:cubicBezTo>
                <a:cubicBezTo>
                  <a:pt x="1776868" y="1088066"/>
                  <a:pt x="1720484" y="1071292"/>
                  <a:pt x="1656429" y="1055278"/>
                </a:cubicBezTo>
                <a:cubicBezTo>
                  <a:pt x="1479570" y="1059041"/>
                  <a:pt x="1302433" y="1055972"/>
                  <a:pt x="1125851" y="1066567"/>
                </a:cubicBezTo>
                <a:cubicBezTo>
                  <a:pt x="1112308" y="1067380"/>
                  <a:pt x="1105204" y="1086094"/>
                  <a:pt x="1091984" y="1089145"/>
                </a:cubicBezTo>
                <a:cubicBezTo>
                  <a:pt x="1055135" y="1097649"/>
                  <a:pt x="1016705" y="1096475"/>
                  <a:pt x="979095" y="1100434"/>
                </a:cubicBezTo>
                <a:lnTo>
                  <a:pt x="877495" y="1111723"/>
                </a:lnTo>
                <a:cubicBezTo>
                  <a:pt x="847391" y="1107960"/>
                  <a:pt x="817033" y="1105861"/>
                  <a:pt x="787184" y="1100434"/>
                </a:cubicBezTo>
                <a:cubicBezTo>
                  <a:pt x="732107" y="1090420"/>
                  <a:pt x="772728" y="1089400"/>
                  <a:pt x="719451" y="1066567"/>
                </a:cubicBezTo>
                <a:cubicBezTo>
                  <a:pt x="705190" y="1060455"/>
                  <a:pt x="689156" y="1059736"/>
                  <a:pt x="674295" y="1055278"/>
                </a:cubicBezTo>
                <a:cubicBezTo>
                  <a:pt x="651500" y="1048440"/>
                  <a:pt x="629140" y="1040227"/>
                  <a:pt x="606562" y="1032701"/>
                </a:cubicBezTo>
                <a:lnTo>
                  <a:pt x="572695" y="1021412"/>
                </a:lnTo>
                <a:cubicBezTo>
                  <a:pt x="561406" y="1013886"/>
                  <a:pt x="550964" y="1004902"/>
                  <a:pt x="538829" y="998834"/>
                </a:cubicBezTo>
                <a:cubicBezTo>
                  <a:pt x="528186" y="993512"/>
                  <a:pt x="516506" y="990431"/>
                  <a:pt x="504962" y="987545"/>
                </a:cubicBezTo>
                <a:cubicBezTo>
                  <a:pt x="442561" y="971945"/>
                  <a:pt x="439590" y="977712"/>
                  <a:pt x="369495" y="964967"/>
                </a:cubicBezTo>
                <a:cubicBezTo>
                  <a:pt x="354230" y="962192"/>
                  <a:pt x="339605" y="956453"/>
                  <a:pt x="324340" y="953678"/>
                </a:cubicBezTo>
                <a:cubicBezTo>
                  <a:pt x="298161" y="948918"/>
                  <a:pt x="271659" y="946153"/>
                  <a:pt x="245318" y="942390"/>
                </a:cubicBezTo>
                <a:cubicBezTo>
                  <a:pt x="159381" y="913744"/>
                  <a:pt x="200921" y="924480"/>
                  <a:pt x="121140" y="908523"/>
                </a:cubicBezTo>
                <a:cubicBezTo>
                  <a:pt x="117377" y="897234"/>
                  <a:pt x="109851" y="886556"/>
                  <a:pt x="109851" y="874656"/>
                </a:cubicBezTo>
                <a:cubicBezTo>
                  <a:pt x="109851" y="857596"/>
                  <a:pt x="142405" y="765706"/>
                  <a:pt x="143718" y="761767"/>
                </a:cubicBezTo>
                <a:cubicBezTo>
                  <a:pt x="147481" y="750478"/>
                  <a:pt x="152121" y="739445"/>
                  <a:pt x="155007" y="727901"/>
                </a:cubicBezTo>
                <a:cubicBezTo>
                  <a:pt x="169181" y="671201"/>
                  <a:pt x="161389" y="697464"/>
                  <a:pt x="177584" y="648878"/>
                </a:cubicBezTo>
                <a:cubicBezTo>
                  <a:pt x="171442" y="538331"/>
                  <a:pt x="177841" y="480574"/>
                  <a:pt x="155007" y="389234"/>
                </a:cubicBezTo>
                <a:cubicBezTo>
                  <a:pt x="148886" y="364749"/>
                  <a:pt x="139535" y="339895"/>
                  <a:pt x="121140" y="321501"/>
                </a:cubicBezTo>
                <a:cubicBezTo>
                  <a:pt x="111546" y="311907"/>
                  <a:pt x="98562" y="306449"/>
                  <a:pt x="87273" y="298923"/>
                </a:cubicBezTo>
                <a:cubicBezTo>
                  <a:pt x="58897" y="213796"/>
                  <a:pt x="97174" y="318726"/>
                  <a:pt x="53407" y="231190"/>
                </a:cubicBezTo>
                <a:cubicBezTo>
                  <a:pt x="6671" y="137717"/>
                  <a:pt x="84242" y="260509"/>
                  <a:pt x="19540" y="163456"/>
                </a:cubicBezTo>
                <a:cubicBezTo>
                  <a:pt x="15777" y="148404"/>
                  <a:pt x="8251" y="133816"/>
                  <a:pt x="8251" y="118301"/>
                </a:cubicBezTo>
                <a:cubicBezTo>
                  <a:pt x="8251" y="106401"/>
                  <a:pt x="9639" y="91035"/>
                  <a:pt x="19540" y="84434"/>
                </a:cubicBezTo>
                <a:cubicBezTo>
                  <a:pt x="40901" y="70193"/>
                  <a:pt x="95897" y="73145"/>
                  <a:pt x="121140" y="73145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9466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2562134"/>
            <a:ext cx="144088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02" y="285728"/>
            <a:ext cx="19937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357166"/>
            <a:ext cx="1951037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9778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46" y="0"/>
            <a:ext cx="4429156" cy="1143000"/>
          </a:xfrm>
        </p:spPr>
        <p:txBody>
          <a:bodyPr/>
          <a:lstStyle/>
          <a:p>
            <a:r>
              <a:rPr lang="en-GB" sz="3600" b="1" dirty="0">
                <a:solidFill>
                  <a:srgbClr val="0000FF"/>
                </a:solidFill>
              </a:rPr>
              <a:t>Advice: Warning</a:t>
            </a:r>
            <a:r>
              <a:rPr lang="en-GB" b="1" dirty="0">
                <a:solidFill>
                  <a:srgbClr val="0000FF"/>
                </a:solidFill>
              </a:rPr>
              <a:t> </a:t>
            </a:r>
            <a:r>
              <a:rPr lang="en-GB" sz="3600" b="1" dirty="0">
                <a:solidFill>
                  <a:srgbClr val="0000FF"/>
                </a:solidFill>
              </a:rPr>
              <a:t>Signs</a:t>
            </a:r>
            <a:r>
              <a:rPr lang="en-GB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0178" name="AutoShape 2" descr="data:image/jpeg;base64,/9j/4AAQSkZJRgABAQAAAQABAAD/2wCEAAkGBhQSEBQUEBQSFRQVFxQUFBQVFRQVFBUVFBUVFRgUFRgXGyYeGBsjGRYUHy8gIycpLCwsFR4xNTAqNSYrLCkBCQoKDgwOGg8PGikkHyQsLC4sKiwpLCwqLCouKSksLCwvLCwyLCkwLCksMSwsLCwpLCwsLCwpLCwsLCwsLCwsLP/AABEIAQMAwwMBIgACEQEDEQH/xAAcAAABBQEBAQAAAAAAAAAAAAAABAUGBwgBAwL/xABREAABAwIACAcKCwYFAgcAAAABAAIDBBEFBgcSITFBURMWImFxgdEyNDVSVIKRorKzFBVCU3SSk5ShsdIII2Jyc8EkM4PC4UNjGCU2hKPw8f/EABsBAQABBQEAAAAAAAAAAAAAAAAEAQIDBQYH/8QANhEAAQMCAwUFCAIBBQAAAAAAAQACAwQRBSExEkFRYXETMpGh8AYWIlKBscHRFOEzNEJicoL/2gAMAwEAAhEDEQA/ALGxVxWo3UNK51LSucaeAkmCIkkxNJJJbpN06cUKLyOk+7xfpRih4PpPo1P7pid0RNHFCi8jpPu8X6UcUKLyOk+7xfpTuhETRxQovI6T7vF+lHFCi8jpPu8X6U7oRE0cUKLyOk+7xfpRxQovI6T7vF+lO6ERNHFCi8jpPu8X6UcUKLyOk+7xfpTvdeFTWMjF5HtYN7nBo9JRVAJyCb+KFF5HSfd4v0o4oUXkdJ93i/SklVlBoY+6qYz/ACZz/YBCb35WaAanyHojd/eytL2jepbaCpfm2N3gU98UKLyOk+7xfpRxQovI6T7vF+lMbcrVCflSj/TP9ktpspFA/VUNb/O17PxLbfiqbbeKq7D6puZjd4FL+KFF5HSfd4v0o4oUXkdJ93i/SllHhWKUXiljk/ke135FK1eoZaWmxCaOKFF5HSfd4v0o4oUXkdJ93i/SndCKiaOKFF5HSfd4v0o4oUXkdJ93i/SndCImjihReR0n3eL9KOKFF5HSfd4v0p3QiJo4oUXkdJ93i/SjihReR0n3eH9Kd0IirvDmL1M2oeG01MBydAhiA7hv8KE4Ywd8v832GoRE+4oeD6T6NT+6YndNGKHg+k+jU/umJ3REIQhEQhCasYMZIaOPPndbxWjS953NG3p1BUJsr2MdI4NYLk7k6F1lEMYcptLTXawmaQfJjIzQdzn6h1XKrbGrKHUVhLQTFD8206XD/uO+V0alFVHdN8q62h9ncg+pP/kfk/rxUwwxlTrJriNwgbujHK63nT6LKKVNW+R2dI5z3HWXEuPpK8ULASTquogpYYBaJoHRduuL3pqGSQ2jY953Ma535BOsOJNa7VSz9bC32rIATor3zxs77gOpATGhP78Q64a6WXqAP5FN9XgKoi/zYJmc7o3gekiyWKo2ohebNeD9QkcchabgkEaiDYqR4Iyi1tPa0pkaPky8sek8oelRpCA20SWCKYWkaD1CuTAGVunlIbUtMDj8ruoj1629Ytzqdw1DXtDmEOaRcOBBBG8EaCswXT1i5jdUUTrwv5HyonXLHdWw84sVmbMR3lzVb7OscNqmNjwOnjqPNaJQo1injxDXNs05koF3ROOnpaflD/6VJVJBBFwuPlhfC8skFiEIQhVWJCEIRFC8YO+X+b7DUIxg75f5vsNQiJ9xQ8H0n0an90xO6aMUPB9J9Gp/dMTuiIQhMmNmM7KKAyP0uPJjZte+2rmA1k7lQmwuskcbpXhjBcnRJscsc46GPTypnA8HHfX/ABO3NH47OajcL4YlqZTLO4ucfQBsa0bANy+cKYUkqJXSzOLnuNyd24AbANQCRqG95ceS9GwzC2UTLnN51P4HL7oX3FEXEBoJJNgACSTuAGsr3wZRcNMyPPYzPcG57zZrb7SVfGK2JUFE0cG3OktypXDlneG+KOYdd1RjC9VxLFI6EAEXcdB/arnF/JLUTWdUuEDDpzbZ0p6tTes35lYGCMnNFBa0QkcPly8s+g8kehSey6pTY2tXEVWLVVQc3WHAZD9+K844Q0WaABsAAA9AX3ZdQsi1a5ZFl1CImfCmKVLUf50Ebj4wGa/6zbFQXD2RzW6jk/05fya8D8x1q0kEKxzGu1Cn0+I1NN/jebcDmPD9LNGFMDy0z8yeN0btzhoI3tOojnCRrSuFsDRVMZjnY17Tv1g72nWDzhU3jpk7ko7yRXkg8a3Kj5n22fxemyjPiLcwuyw7G46kiOT4XeR6fpRKmqXRva9ji1zTdrmmxBG0EK5cQcoQqgIaghtQBoOpsoG0bnbx1jcqWX1FKWuDmkggggg2II0gg7CrWPLTkp1fh8dbHsuyI0PD+uS1ACuqHZPcdhWxZkpAqIxytnCN1cIPwuO1TFTQQRcLzeogfTyGOQZhCEIVVgULxg75f5vsNQjGDvl/m+w1CIn3FDwfSfRqf3TE7poxQ8H0n0an90xO6IvOonDGlziA1oJcTqAAuSepZ+xzxndW1Ln6RG27Ym7m7zznWfRsVgZXcY+DhbTMPKl5UltkYOgec78GneqhKizOudldt7PUIaz+S8ZnIdOP1+3VcXbL3oaJ8sjI4xnPe4NaN5KvCkyeU7aD4K9ocTynygAP4W3dtOy2oDd0lY2ML9Ft6/E4qLZD8ydw4bz61VEKzsneUTNzaardo0NilcdWwMed253UVCMZ8WJaKYxyi4NyyQDkvbvG47xs9CaFQEsKyVFPBiEFjmDmCN3MLUQK6qpyeZRc3Npqt3J0CKVx1bmPO7c7ZqPNaocprXBwuF51WUclJJ2cn0O4hdQhCuUNCEJnxixtpaFmfVzMj3NJu938jBdzuoIieEgwxh6CljMlTLHEze9wF+Zo1uPMLlUnjb+0RI+7MGxcGNXDSgOk6Wx9y3rLugKsHSVmEqnSZ6qd2runutzD5LR1AIivr/xCYP4cszajgtQnzBmk78y+fbntfmU4wPjLSVzCaaaKZpHKaCC4A7HsPKHWFT+J37PL3WkwnJmDQeAiILjzPk1DobfpCmMWQqhjqI5oHVMRje1+Y2S7Tmm+bdwzgNG9EUeyi4h/BXGenH7hx5TfmnH/AGHZu1blBFp2qpmyMcx7Q5rgWuadRB0EFUBjpiwaKpdHpMbuVE47WHYeduo9R2qJKzZzC7vA8UM47CU/ENDxH7CbME4VfTzMliNnsNxuO9p5iLg9K0PgDDLKqnZNHqeNI2tcNDmnnBWbVP8AJJjHwVQaZ55E2lnNK0f7mi3S0KkT7GyyY9QieHtmj4m+Y3+GvirkQhCmLgFC8YO+X+b7DUIxg75f5vsNQiJ9xQ8H0n0an90xOznWTTih4PpPo1P7piTY+YT4DB87wbOLeDb0yHM/AEnqVCbC6yQxmWRsY1JA8VSeNuGTVVkst+SXWZzMbyW/gL9JKZ0L0hiLnBrRcuIaBvJNgPSteTvXrEbGxMDG6AW8FZuR/FwHPq5Bvjh/3vHs/WVpWSHAWC209PFC3VGwN6T8o9brnrS66nMbsiy8xxCqNVUOk3bum5NuH8ARVcJimFwdII7pjtjmnYfzVD4zYsS0UxjlFwbmOQDkvbvG47xs9BWis4Jsw/gGKshdFMLg6Wkd0x2xzTsKtkj2uql4XijqN+y7Nh1HDmPWazgrKyd5RMzNpqt3J0Nilce53MefF3HZqOjVDcZ8WJaKYxyi7TcxyAcl7d43HVcbPQmdRQSwruJ4IMQgscwcwRu5hX7jtj/T4Mhz5znSOB4KFpGfIf8Aa3e46Ok6FVWD/wBpGbhh8IpYuBJ0iNz+FaN4LjmuI3WF+ZQHGOgfKeFznPcGhpDiXHNaLANvuGxRaymtcHC4XndbRSUcmxJ9DuIVs42/tAVM92ULRTM1cIbPmI9lnVc86rWOKorJ7ATVE8h/ikkcd51lT3JZkiGEozUTylkDXmPMYP3jy0NJ5R0NbygL2J0HUr/xdxTpaGPMpIWRj5RAu93O955Tusq5QlTOJ37Pcj82TCUnBN0HgIyDIeZ79LW9AuecK6cA4s01FHwdJCyJu3NHKdzvceU49JTohEQhCERCi2UTF34VRuzReSK8ke82HKZ1t/EBSlcIVCLiyzQTOhkbIzUG6y4vWmqHRva9hs5pDmncWkEH0hPOO+B/g1dNGBZpdns/lfygB0XI6kwqARbJeqxSNmjDxo4X8VpbAuExUU8UzdUjGu6CRpHUbjqS5QDI7hPPo3xE6YpNH8sgzh6wep+pzDtAFeX1sH8eofFwPlu8lC8YO+X+b7DUIxg75f5vsNQrlET7ih4PpPo1P7piiWWestSwx+PKXdUbT/d4UtxQ8H0n0an90xV9lrl/eUzdzZXeksH9ljl7pW3wVm3Wx35nwBVZqS5O6DhcJQAjQwmQ/wCmC4esGqNKf5GoL1sjvFhNvOewf2URgu4Lu8SkMdJI4cD55K5Aq6y147y4Po2NpjmzVDnMDxrYxgBe5v8AFymgHZcnXZWMoBlixEfhKjb8HsZ4HF8bSbB7XCz2XOgE2aRfaLbbqevLVmduGJhJwomlEl78Jwj8++/Ove60zkcx1kwhQE1BvNC/gnvsBniwc15tttcHnbfas6txKrjLwQpKnhL2zeBkv6bWtz6lYNRhl2L+DTRRPBwjUnhZy0hwpWOaGtaCNBkzdW7OJ8W5E+5ZspsIzqKBjJZGuHCyu0ticD3LLa37CdQuRpN7V7Q1zZW5zde0bQVDHgnlG+knSb6TrOnadI9K9aKsdG4OaencRuKxSR7XVbnC8UdRu2XZsOo4cx6zU3XngzFKCprImzS8BE937xwHoAOppJ0XOgXuvdtPJwUUkkckbZW57M9pGcL2u3eP7EHavhRQSwruZ4IMQgscwcwRu5j11WlcC4IipYGQU7AyNgs1o9JJO0kkkk6yUuVS5O8omZm01W7kaBFKT3O5jz4u47OjVbIcprXBwuF51W0UlHJ2cn0O4hdQhCuUJCEIREIQhEVTZaaG0lPKB3TXxk/yEOHtOVaK48ssN6KJ3izAfWY/sCpxQpRZy9HwKTbom33XHmrByNVmbWSx7HxX643C34OcrjVEZLZbYTi/ibKP/jcf7BXsFnhPwrmPaFmzWX4tB+4/ChmMHfL/ADfYahGMHfL/ADfYahZlz6fcUPB9J9Gp/dMVc5aW/wCIp/6bvwf/AMqxsUPB9J9Gp/dMUDy10/er/wCq32CP7rFN3FusCdatZ9fsVVysbIsf8TOP+032/wDlVypzkfqs2vLfHieOtpa78gVGZ3gu0xZu1RyAcPtmrrQhRrH3HiLBlKZZOVI67YYr2Mj7fg0aydg5yFOXmKasqOUdmDIM1lnVUoPBMOkNGoyvHig6htOjUDbPuK2LNTheuzQ5znPcZJ53XcGNJ5T3bydg2nR0ecUVXhnCG2Womdck6GMaNp8WNo/AW1rT2I+JUODKVsMOlxs6WUizpX21ncBqA2DnuSRJpMmdC+gZROivEzS117Sh+2XPHyzt2HVa1go9gHIJQ09QJXulnDTdkcuZmX2F4a0Z9tx0bwVZiERNmHcARVcJimbdp7kjumOGpzTsI/4VD4z4sS0UxjlF2nTHIO5e3eNx3jZ6CtFpsw9gGKrhMUwuDpB+Ux2xzTsP/wCLFJHtdVucLxR9E/Zdmw6jhzHrNZvVk5O8omZm01W7kaGxSn5O5jz4u47OjVDsZ8WJaKYxyi7TpjkHcvbvG4jaNnoTOooJYV3E8EGIQWOYOYI3cx66rUTSuqpcneUTg82mq3cjQIpSe53MefF3HZ0arZDlNa4OFwvO62iko5Ozk+h3ELqEIVyhIQhCIoHliP8AgG/12exIqXVt5aaq0FPHtdI5/Uxtv96qRQ5e8vQ/Z9tqIHiT97KU5Mx/5pB/qe6er6Co/JPBnYSYfEjkd6Rm/wC5XgFlh7q5/wBo3XqwP+I+5UMxg75f5vsNQjGDvl/m+w1CzrnE+4oeD6T6NT+6Yo7leoc+gDx/0pGOP8rrsP4lqkWKHg+k+jU/umL2xgwYKimmhP8A1GOaOZ1uSepwCtcLghSqObsKhknAjw3+SzanjE/CXAV1PITYCQBx/hfyHfg4poewgkEWIJBG4jWFwKADvXqcjBKwsOhBHitRNVcZW8mEuFDDJTysY+IOYWyZ2Y5riDcFoNiDfZp0blKcR8OfCqKKQm7wODk357NBv0izvOT+VsAbi68mlidE8xu1Bsofk5ydxYLgzRZ877Gaa1r7mMvpDB+J0ncJc51h0KnceMGYfirZHYPlnkp5HZ8Ya6M8Hna4y2TUAb2I0WsmB2TrD+ELNrZnMj2iae7fs4rgnpAVVjVpYcyt4NpSWvqWveNbIQZT0Et5IPSUxD9oXBt7ZtV08E23vLpswdkOwbRsDsJVOef45G08XUL5x+t1JacXMWDyM6hvzVTgfrcIiKVYCynYOrCGw1MeedUcl4nk7gHgZx6LqU3VMYVyB0dQzhMGVRbuBc2eI8wc3lD0uUdbitjHg/kU753xjVwMrZo/NZJpH1QiK+MPYCiq4XRTC4OkEd0x2xzTsI/4VC4z4tSUU5ilsQeUx41PbvtsO8bF6cLjTPyP8Y2+3Nig9ezfzTpi5kMq3ScPhCqzHHS5rSZpHDaHvfyR6yxSR7XVbnC8UdRP2XZsOo4cx6zUQVjYg5ShC3gK1x4No/dy2LiwD5DrXJbuOzVq1QjDuCvg074uEjkzdTo3tcCDquATmneCkCiglhXczwQYhBY5g5gjdzHrqtMYNwtDUMD6eWOVh+VG5rh0G2o8yV3WUo8GzCdr6KUwSuNs4SGEE7LvBAHXo0qVtpMabhmdU6TbOz6cjpL76B1qa1wcLhedVtFJRybD/odxC0EuEpsxawfLDSQx1MpmmawcLISTnPOl2k6SATYcwCV4RrWwxPkkNmsaXOPM0XVyhgEmwVPZXsJ8JXCMHRDGAf5n8s/gWKCpVhSvdPNJK/upHOeebON7dWrqSZa9xuSV6tRwfx4GRcB57/NWXkWoLyVEx2NZGOlxLj7LfSrYURyYYJ4HB8ZOh0pMp6HaG+qAetS5TIxZoXneLTdtVvcNL28MlC8YO+X+b7DUIxg75f5vsNQsi1ifcUPB9J9Gp/dMTumjFDwfSfRqf3TE7oiorKdgL4PXOc0cie8rd2ce7H1tPnBRFX7j9iz8MpHNaP3rP3kXO4DSzzho6bKgnCxsVCkbsuXo2C1n8mmAPebkfwfD7KbZLcZ/g9TwMhtFPZtzqbIO5PX3J6tyuu+hZeBV15N8dBVRCGZ37+MazrkYNGeN5G3qO3Rkhf8A7StT7QYeb/yox/2/B/BUTx4ytYRwbWywvpoHRZxMEhbKM+M6Ryg6ziNR1aQmCTKRh7CHIo6d0YPyoIXajvllJDekWWgrIspK49UJg7IHW1TuFwlVBj3aSLuqJehzi4NHUSnp/wCzbTZuirqA7eWRkejR+auJCIs+VuRLCdC7hcG1HCEfNvMEujmJzXdGd1LyiyzYXof3ddA1xGi88L4n6P4m2Dumy0Qvl8YIsQCNx0hEWfZf2ia1/JhpacPOgf5shvzNDhdeAxdw/hnTUOkihOyU8BFbmiaM53SWnpWhoqVje5a1vQAPyXpZEVO4E/Z4bFZ0tZIXbRFG1rejlE3HUFF8aMV5aKYxyC7TcxyDuXt3jcd42ehaLTbh3AMVXCYpm3B0gjumu2OadhWKSPa6rc4Xij6J+y7Nh1HDmPWazcpRQ5VK2kphHEyKbM7nhc8uDfFGa4XtuSHGnFWWhmzJNLTcxyAcl4/sRtH9tKZVFBLCu4nggxCDPMHMEbufrotHYs1FQ+khfWNaydzA6RjAQGl1yG2JNiAQDp13UFyuY0WaKSM6TZ81tg1sYenuj0N3pkxZyoSU1O6KVplLW2gcT3J1Br97Rr36LdELq6p0sjpJHFz3kuc46yTpJWZ8oLbBaDDcEfDUl82jdOZ4/T7ryTli5gc1VVFC35bhnHcwaXH6oKbVb2STFjgoTVSDlSjNjvsjv3XnEeho3rExu0bLe4nWCkp3P36Dr/WqsKGINaGtFg0AADYALAehfaEKcvMFC8YO+X+b7DUIxg75f5vsNQiJ9xQ8H0n0an90xO6aMUPB9J9Gp/dMTuiLhCqDKnidwUhqoW/u3n96AO4kPyuh359KuBeNVSNkY5kjQ5rgWuadRB1gqx7doWU6grX0cwkbpvHEetFmFe9HWPikbJE4te0gtcNYIUjx5xKfRSZzLugeeQ/XmnxHnfuO3puoqoRBBsV6XDNHUxh7M2n1ZXtiRj7HWtDHkMqAOUzY+3yo9/ONY5xpUtBWX4pi1wc0kOBuCCQQRqII1KzcU8rVrR19zqAnaNP+o0fmPQpDJdzlyGJ4C5hMlMLj5d46cemvVWohJ6OvZKwPie17Dqc0gg+hKFIXLEEGxQhCEVEIQhEQhC85p2tBc4gNGkkkAAbyTqREiw5gSKqhdFM27TpB+U12xzTsIVC41YsyUM5jksQeVG8antva9th2EKx8acrMcd2UVpX6uEP+U3o8c/h0qqK/CEk8hkme573a3OOno5hzBRZnNOmq7fAKWrhu6TJh3HW/Hl+eCTLq4nfFrFuWtmEcQ0aC957ljfGPPuG1YbX0XTSSNjaXvNgE4YiYpGtqBnAiGOzpXb9zAd5t1C5V9RRBrQ0AAAWAGoAaAAkOAsBx0kDYoRZrdZ2ucdbnHaSnFTI2bIXm+KYga2W47o0H56lCEIWRapQvGDvl/m+w1CMYO+X+b7DUIifcUPB9J9Gp/dMTumjFDwfSfRqf3TE7oiEIQiJPXULJWOjlaHMcLOadRCpjHXJzJSF0sAMkGs7Xxfz72/xem2271wtVj2B2q2NBiMtE+7MwdRuP981l1CuTGvJVFOTJSkQyHSWf9Jx6B3B6NHMqswzi9PSuzaiNzNx1sd/K4aCojmFuq76ixOCrHwGx4HX+/ovPBeGpqZ2dTyPjO3NOg/zDUesKb4KyyzNsKmJkg8Zh4N3SRpafwVdIVA4jQrLUUFPU/wCVgPPf4jNXdRZWqJ/dmWM/xMJHpZdOseUCgdqqYuvOb+YWfF26yds5ah/s3TE/CXD6j9LQj8faEa6mLqJP5BNlZlWoWdy+STmZG7835oVHXQnbOVGezdMD8TnH6j9Ky8KZZ3m4poQ3+KU5x+q2w/EqD4ZxmqKo3qJXvGsN1MHQ0WCa11Yy8nUrbU2HU1NnGwX46nxKEJTQYNkmeGQsc9x+S0XPSdw5yrIxXyR2tJXG+o8Cw6Oh7x+TfSjWl2irV18FI28js+G8/T0FD8VMS5q5/IGbEDy5SOSOZvjO5h12V4YAxfio4RFA2w1uJ0ue7xnHaUspqVsbWtjaGtaLBrQAANwAXspbIw1cFiOKS1pto3cP2hCELItShCEIiheMHfL/ADfYahGMHfL/ADfYahET7ih4PpPo1P7pid00YoeD6T6NT+6Yne6IhC5dduiIQi6LoiF5VNK2RpbI1rmnW1wBaekFet0XRVBIzCg+GMktLKSYs+Bx8TlM+q7V1EKHYRyQVbP8p0Uo5jmO9DtH4q6ELEYmlbanxmshyDrjnn56+azvVYlVsfd003mtzx6WXCbpMFzN7qKUdLHj+y0zZCs7Abitoz2mlHejB6Ej9rMrcHSnVHIehjuxLabFOrk7imnPTG4D0uAC0aiyCDmqu9ppP9sY8b/pUhQZJ62S2e2OIfxvBPoZdS3BGRyBljUyPlPit/ds6NF3H0hWEu3V4iaFrZ8crJRba2Ryy89fNI8HYJigbmQRsjbuaAL852k85SxF0XWVaZzi43JuUIRdF0VEIRdcuiLqFy66iKF4wd8v832GoRjB3y/zfYahET7ih4PpPo1P7pibsomHn0lE58Wh73Nja7xc4El3TZptzlOOKHg+k+jU/umKN5Y+8Gf12exIrHmzTZTsOjbJVRtcLi4VQy4WmcSXSyknWS9xJ/FfPxjL85J9d3ak6m+CclktRSsnZMy72F7Yy03vps3OvbSRrUIAnRejzzU9M0GWwByGSiHxjL85J9d3aj4xl+ck+u7tXjJGWkhwIIuCDoII1g891KMa8QXUMDJXSteHuDAA0ttdpde5PN+KAE5q58sMb2sda7tMtVHfjGX5yT67u1HxjL85J9d3ak64qLPsN4BKfjGX5yT67u1HxjL85J9d3akyETYbwCU/GMvzkn13dqPjGX5yT67u1JlKocQXuwf8N4VmbmOfmWdnWa4ttfVsVQCdFhmkhht2lhc2GW9R74xl+ck+u7tR8Yy/OSfXd2qTYByfOqaN1SJmtDeE5GYSTwYvrvtURQghUilhlc5rLEtNjloUo+MZfnJPru7UfGMvzkn13dqTJyxdwMaupjgDgwvvyiL2s0u1DoVNVlf2cbS91rAXOW5JvjGX5yT67u1HxjL85J9d3anPG3Fk0M4iLxISxr84NLdZcLWJPipjVSLGxVsTopWB7LEHTJKfjGX5yT67u1HxjL85J9d3aky6qLJsN4BKPjGX5yT67u1HxjL85J9d3ak64ibDeAUxxAxrnirIozI98Ur2xuY5xcAXmwc2+og21a1eTVnPFLv+l/rRe2FowKVCclw3tHExk7S0WuM/FQzGDvl/m+w1CMYO+X+b7DULOuaT7ih4PpPo1P7pijeWPvBn9ZnsSKSYoeD6T6NT+6Yo3lj7wZ/WZ7Eisk7pWxwv/WR9VS6vTFnCjabA0Er75jGMzrawHSZpPVe/UqLVvT/+mR/RZ74KNEbXPJdhjkYkbCx2heB4qPZVcWxHKKqIfu5u7tqElr36HDT0g71IcsPeMH9VvunpLiLhBmEKCWgqDy2NswnXmfJcOdjrdWaleWFtqGAHZM0eiKRXkDZLhvWrZI9tVBTS96NxF+LSBslNOLeT6nZSiqwk4taQHhmcWNa09znEaS43GgbxrS9uJGDK6J/wCQte3aHPIB02z2SabHeLJXlTaXYNjdFpjD43G2rMLHBpPNct9IUbyOQuNXK4XzBEQ47Ll7c0dOgnqKWaHBtlUSTzUz63tXBwJs0H4RysoNXUbopHxyCz2OLXDnBsvfAuCX1M8cMfdPNrnUBrLjzAAnqTvlHe04TqMzVdgP8AMI2B343S3JQR8ZMvr4OW3Tm7OoFYdn4rc10T6p4ov5AGextfW11KqvEnBVIxjKuQh7hoc6RzXHZnBrdDRfeLc6dMLYLbT4DmijfnsbE/Nfo5TXPLxq0HQ4aVA8rLHjCJLr5pjjLN2aBY+tnelS+ON7cWyJLh3AONjrDS8lnqlqzgi5AC5mWOTsqeZ8pdtPaSDpflwtoUz4n4sRzYLkmc+cOHD8lkrms5LdF2jR070nxDxNpK6kc5/CCZjnNNn2GkXY61ue3mlSDEDwJN/wC59kqJZKMM8FW8GTyZ25nNnt5TD7Q85WANu24Up753tqjG4gsdcdBe48E2Yn4tfCa4QSghrc8y2NiAy4Ivs5Vh1p/qMW6ZmGoKWDhWtseEcJCH5xY54DXDSNGb6SpngnATaSsr6p4sxwa9p/hzeEl9b8lXWJte6fDUcr+6kkleea8cht1Cw6k2A2wPFZBVyVTpZWOIa2PTdtFt/LReuO+AY4cJQwtdK5jxDcyPL3cuRzSA46RoCk+GMnmDqYtlnkfHCLgtc8kvebZoBAvYAOuB/ZNWUfwzTdFP75yW5bHaKUbLzH3aWA2jZYmyTSmljEhG003I6Iw9k+o5KJ1TQOIzWOkbZznMeGXLgc7SDYHrGpR/J9iMK0vkmLhCw5tm6C92g2vsAFr9IUwxG8BSfy1X5OXcmozsEPbH3d526NBzy3k/gWq4NBINtywurKiCCaPbJLXhocdQDf8ASRHE3BVRKIqWUCVjgXsbI52e1p5bQXbbX0tOhRnKPixDRSwtpw+z2Oc7OdnaQ62jckOIlHIcJwBrXBzJLvFjdrW3z87do0ddlJMtP+fT/wBN/tBWGzmE2U6ISwV8cHauc0tJzPI+gobil3/S/wBaL2wtGhZyxS7/AKX+tF7YWjQskGhWu9pv80fT8qGYwd8v832GoRjB3y/zfYahSFyqfcUPB9J9Gp/dMUbyx94M/rM9iRSTFDwfSfRqf3TFG8sfeDP6zPYkVkndK2OF/wCsj6ql1M5MfmnBXwLgXXzAzhM8W0PDr5tr7FC0KECRovSJ6aOfZ2xfZNx1CcMBYYfS1Ec0eth0jY5p0OaeYi4Ulx2ygNr4GRthdGWPz7l4dfkubbQB4yhSE2jaysko4ZJWzOHxN0KnmKuU008IgqYjNE0ZrSCM4N8Qh2hw/to0pxrMrMMcTm0NNwbjqLgxrWnxs1ndHpsqyQrxI4CyiPweke8vLdTci5sT0XpPMXuLnElziXOJ0kkm5J6164Or3wSsliNnsIc08437xs60mQsa2haC3ZIyVpHKxTSRt+EUhfI3ULRvZfe0v0t9B603YUyqfCKOWB8FnyNe3Oa4ZrQXEt0WubNsOfWq/QshkcVqmYNSMIIbobjM5eamuLuUFtNQvpjC5xdwvLDwAOEFtVtih9JUujkY9hs5jmuaedpBH4heS4rCSVOjpYoi9zR3szzVhYz5VPhVK+BkLozJYOcXg8m93ACw12t1qJYsYYFLVxzlpeIy45oNic5rm6+tNSFUuJNyscNBBDE6FjbNde+Z3i2uqk2M2Nwqq6KpEZYIxEMwuuTwby/Xbbey98esdm4Q4LNidHwefe7g6+fm7gLdz+KiSE2jnzRlDCxzHAdwWbmcrqbYAygtp8HupTC5xcJRnh4A/e32W2XX3k6mrog6Skh4eFxzZGF7W8poBuLm7XWO6xBUGT3i3jdPQuJhILXWz2OF2utqOggg84KqHZi+5R6mgHZSCFoJebkOvY+eXKysjBmPstTVxww0joiXjh3v0lrG6XA8kW1Wud6YMs8wNTA2+kREkfzPNvZK+Zss1QWkNhhad5L3W6rhQjCeE5KiV0szi97tZP4AAaABuV7n3ba91rqDDHx1ImLAwAHLa2iSd90rxS7/AKX+tF7YWjQs5Ypd/wBL/Wi9sLRoV8GhWu9pv80fQ/dQzGDvl/m+w1CMYO+X+b7DUKQuVT7ih4PpPo1P7piR4+YvOrKN0cZAeHNkZfQC5txmk7LgkX32SzFDwfSfRqf3TE7KhFxYrLFK6F4kZqDdZ2fiXWgkfBajRujcR6RoK5xOrfJaj7J3YtFIWHsBxXSe8s3yN81nXidW+S1H2TuxHE6t8lqPsndi0UhU7AcU95pvkb5rOvE6t8lqPsndiOJ1b5LUfZO7FopCdgOKe803yN81nXidW+S1H2TuxHE6t8lqPsndi0UhOwHFPeab5G+azrxOrfJaj7J3YjidW+S1H2TuxaKQnYDinvNN8jfNZ14nVvktR9k7sRxOrfJaj7J3YtFITsBxT3mm+Rvms68Tq3yWo+yd2I4nVvktR9k7sWikJ2A4p7zTfI3zWdeJ1b5LUfZO7EcTq3yWo+yd2LRSE7AcU95pvkb5rOvE6t8lqPsndiOJ1b5LUfZO7FopCdgOKe803yN81nXidW+S1H2TuxHE6t8lqPsndi0UhOwHFPeab5G+apnEXEKpNXHLPG+KOJwfyxmuc5ulrWtOnXa53K5ghdWVjA0WC0tdXyVsm2+wsLABQvGDvl/m+w1CMYO+X+b7DUK9QE34uYcmbR0wD9AghA5LNQjbzJx4wT+P6rOxCERHGCfx/VZ2I4wT+P6rOxCERHGCfx/VZ2I4wT+P6rOxCERHGCfx/VZ2I4wT+P6rOxCERHGCfx/VZ2I4wT+P6rOxCERHGCfx/VZ2I4wT+P6rOxCERHGCfx/VZ2I4wT+P6rOxCERHGCfx/VZ2I4wT+P6rOxCERHGCfx/VZ2I4wT+P6rOxCERHGCfx/VZ2I4wT+P6rOxCERHGCfx/VZ2I4wT+P6rOxCERHGCfx/VZ2I4wT+P6rOxCERRrDGGpTM67h8n5LPEbzIQhEX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0180" name="Picture 4" descr="http://t2.gstatic.com/images?q=tbn:ANd9GcR-kIcgLEdx111DpGOQRRsNDXy8H8fAtMg85QjaVEcMchs_3vc_z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72816"/>
            <a:ext cx="1879048" cy="2497074"/>
          </a:xfrm>
          <a:prstGeom prst="rect">
            <a:avLst/>
          </a:prstGeom>
          <a:noFill/>
        </p:spPr>
      </p:pic>
      <p:sp>
        <p:nvSpPr>
          <p:cNvPr id="50182" name="AutoShape 6" descr="data:image/jpeg;base64,/9j/4AAQSkZJRgABAQAAAQABAAD/2wCEAAkGBhIGERUSBwgSFBQTGB0YFhYXGBYXFxkXGBobGCIbFxUZHiYeGBojGRgVIC8gJCcpLiwsFx8yNTEqNSktLyoBCQoKDgwOGg8PGjUkHyU1LDAtLzQpNDUsLTI1NTAwNTUsLDI1LSwwMDUpKTUpNiovLC4sMCwvLyksKSwsMiktLP/AABEIAOEA4QMBIgACEQEDEQH/xAAcAAEAAwEBAQEBAAAAAAAAAAAABAUGBwMCAQj/xABLEAABAwIDAwQMDAUDAwUAAAABAAIDBBEFEiEGMUETIjJxBxQzUVVhc5GTsbLSFkJTVHKBlKOzw9HTFRcjUoIkYqE1Q6ImNGODkv/EABsBAQACAwEBAAAAAAAAAAAAAAABAwIEBQYH/8QAOBEAAgECAwUECQIGAwAAAAAAAAECAxEEITEFEhNBUTJhcZEGFSIzU4GSocFS8RSisdHh8CNCYv/aAAwDAQACEQMRAD8A7iiIgCIiAIiIAiIgCIiAIiIAiIgCIiAIiIAiIgCIiAIiIAiIgCIiAIiIAiIgCIiAIiIAigsY+ofJ/rHtDXAAAR2AyMPFhO8nivTtR/z+XzRe4gJSKL2o/wCfy+aL3E7Uf8/l80XuICUii9qP+fy+aL3E7Uf8/l80XuICUii9qP8An8vmi9xDSOG/EJfNF7iAlIszs/tXS7UvkjwfHZJHRauGRjQRe2ZhdEA9t+LbjUd8XvO1H/P5fNF7iAlIovaj/n8vmi9xO1H/AD+XzRe4gJSKL2o/5/L5ovcTtR/z+XzRe4gJSKL2o/5/L5ovcTtR/wA/l80XuICUih02aOV7ZKhzwGMIzBgsSZAei0f2jf3lMQBERAEREAREQBERAEREAREQEWk6c3lB+HGpSi0nTm8oPw41KQBERAEREAXOuzNtf/BKXtWkltNUg5iN7IB0jpxf0B1uI1at5iWIx4RDJPWyZY4ml7z3mtFzpxPi4rhWAudtnXz4njEbuRp/6mUAvsWC8cTWi98jRnIG9xB+MVr4mvHD0nUly+/RLxeRlGO87FeyjquxpUUlW9p5zbuYNND04Ha2LshBGtszb25i/obD6+PFImTUcgdHK0PY4cWuFwsXj+EM2voyzdyjQ+JzmkFr7XaS02I32I0NiQs52F9qHUL34XigLHBz3Qh3xXgkyRePXM8Wvfn8LLl7G2k8bTaqZTi81/T+3y7y2tT3XlodfREXcKAiIgCIiAix93f5OP2pVKUWPu7/ACcftSqUgCIiAIiIAiIgCIiAIiIAiIgItJ05vKD8ONSlFpOnN5QfhxqUgCIiAIipdsNpWbJ0klRMAS0WjYdM8jui3qvqTwAJ4IDnXZk2lfik0eFYUMzi5rpQOLybxxnvW0kd3uYe+qnbHZiTDKSko6I5mh4LxfKJHkc+WQ72tD3MAAJygnQ2bbx2FbHh4kxfamr3vLWSOBJdI8kPkDWgm5OZgAGgD+CmbU7ZUGOEmkxqMHtaohbdk4PKTcllOkegHJuuepeaxeKrVcbCFKDcIN3e62t63d0v5t9xsxilDPVnS2m4F228Xe8S5n2TsFfhM8eJYUcjg5vKOHxZG2yPI4g2yHv2aOJXQMNxmHFoWz0k4MbrgON26tcWkc4Dc4EfUvuspYsZhfFNZ8cjS11jwOmhG4+PgvF4DE1MBiVUaas7SXdzXj+Ubc4qcbFrsjtIzaukjqYRYvFnsvfJINHNvxsb2PEWPFXC4b2PMWfsBib6DFJP6U7gy50HKHSOUcAHtsw245R8UruS+rQnGcVKLunmjmNWdgiIsyAiIgIsfd3+Tj9qVSlFj7u/ycftSqUgCIiAIiIAiIgCIiAIiIAiIgItJ05vKD8ONSlFpOnN5QfhxqUgCIiALhm3WKP7I2KMosNkPIwOczMN2YG0sveOW2Rum+/B633ZV2x+CtHlpZLVFRdkdt7G258n+IIA/wBzm8LrN9i3Zf8AgtNy9RHaSoAIFrFkQ6LbcCekesA9Fcra2PWCw7mu08o+P+NfsW0ob8jWwYZFTxsijpm8nGA1jSAQABYb/Eviow6LI7/SR9E/Eb3upTF51HQd9E+pfLY1J72r8zpWRyTZeKM4fSPr6SiLcsgE1bN/SBM8xyx05uHP4l2mhAubaW9HSMldnw3DKeQDQy4TUiF43G0kGZrXDfvc7q1VRsjVMoKGkf2zQwvMcgEkkT6ipI7Yl5sULLHJvNwTck6aK1AZjcu7D6yQD4nKYfWM6rkuIsdxLd/jXt8TvKtUedt6f6rdp96j/Ol/5NOOi+X+/wCojbaYE7F6Mzvoapj6VpzOqTCZZYCS53cnHuV73I3E7yV0XsX7YfCujAqZL1EFmTd92nNkt/vAP+TXjgsTFlwKVslRS0dG52maqqH1lU9vFkbc3NBvbRxGu7VUdBiY7HGJtnoXZqKcaWvrAXWcMtr54X8LXsAN7iujsnEW/wCF6axfLvV05Lvyk+eSSK6seZ/QaL5jkEwDo3Agi4I1BB1uD3l9LvlAREQEWPu7/Jx+1KpSix93f5OP2pVKQBERAEREAREQBERAEREAREQEWk6c3lB+HGpSi0ps6a5/7g/DjXvyrf7x5wsXKK1Ysfa+Jpm0zXPmeGtaC5xOgAAuST3gE5Vv9484UfEaWLFYZIKsgxysdG8XtdrwWnUajQlRxIdV5k2ZwOpxiLb3FTPjdbHFStPMbK9rAYmHmx2cRcyOu9w10LhwC6Z8MsP8P0npoveVOewRScMdqvuP20/kRSeHqr7j9tcPaOy6WPmpVKtktErWLqdRwWSLj4ZYf4fpPTRe8viXbCge0gY/R6gju0fEfSVV/Iik8PVX3H7afyIpPD1V9x+2uavRrDLPiv7Fn8RLoUOzLYsGp4YTtnh8Jja4PfC6B8riZZHgCWXQMAeNMl75tdVKxGrhnFp9psKrmDUMrDA1wP8Asmi3fWw9eulp/Iik8PVX3H7afyIpPD1V9x+2ujLZkJVHUdXNtvsx55623vuV8TK1imw6eCnJNLjmDUAO/tYxSyu/+2WzWjxZDx173ztMKfF6aRk+2VLUSMtJAXvp2Pa8XzMLoy1rmvbpqNDY66Wu/wCRFJ4eqvuP20/kRSeHqr7j9tStmRVRVFVzXdG/m/a++mWg4mVrH32Etr/4hCaGsfz4BmhvoXQac23fjcbfRcwcCuoLEbIdjCl2Qn7YgxCaWTKWN5Qx5Wh1rkBjRc6W18a2nKt/vHnC7fEh1XmU2PtF8cq3+8ecL95Vp+OPOp4kOq8xZkePu7/Jx+1KpSix93f5OP2pVKWZAREQBERAEREAREQBERAEREBX8Kj6f5carFZ8Kj6f5carF4D0q9/T8Pyb2G7LPPthmbJyzc39txm7+7fuSSpZEQ2SZoJ3AkAnhoOOq5/t5F/BsUoK1rNHOETz3udl/DlkP+Co+yK81NdU1MGpw1lNp33vlzjX/P8A4WjhdkRxDptTylG97aPeUba9Ws+8slV3b5HXZqhtOLzytaP9xA9a+1zvbcjaTEMOpY3XYf67xa4y3DgT1silb/mrTFNupu2pKTZ3A3VUkIBlPKNja24BsCRY7+JGoNgbG2r6sqShBw7TTk02koq9k220syeIru5sEWb2W2yG0bZxLROhmpjaWMuzAHnDR9hfVjwdNCOOhNPg3ZOfjvICiwCVxkka2YtzvZCxzgA50gjsTlJdY2AA3qtbLxTc1u9m181ldXXPmuf90TxIm8RY2q7IEjaqopMPwN000JAjDZAM4s0uc8lto2tDm8TckBStkdtTtDLLT1+HmnqIdTGXZrgEA8AbglvAghzSCbqJ7MxMKbqyjkknqr2ejte9s9bfklVIt2NJFVMqCRDM1xbo4AgkHx23bj5l6LEbA1kE9TiIoML5FzJRyjuVfJyp5ScXyuFo9WvNhfp+JR8O7JdRjcHKYRsw+VzT/UAl5jG5Q4c8sBc83PMaCQADxCuqbKrcSUKayju3bcVbeV1fO336Xs8jFVFa7N+izuz220OOUb6uVpibDm5UXzZcrQ8lpA5wLSCNL62tdUdL2TJ6hrqh+zUgoxmHLh4cRa4u5mXdfRxaSG66myqjsvFSlKO7nF2d2ln0V3m+5XJ4kTfL0g6TesetUWyO0J2opW1Dqbky5zm5c2e2Rxb0rC+7vK9g6TesetUKlOjiFTmrNOz8zK6cbotY+7v8nH7UqlKLH3d/k4/alUpfYjkhERAEREAREQBERAEREAREQFfwqPp/lxqsVnwqPp/lxqsXgPSr39Pw/JvYbssyPZTwn+KYbKQNYbSg94Nu1x9G56pNlqJ201DiU8rAJK1zw07+5xgN14hry4fUV0h7BICHtBB0IOoIPAhfMUDYBlhja0d4AAeYLkUdpypYXgJZqV0+iunbzimWuneVzmHYoBxmodUyjSmpoqaPvWsP/IBl/Fyi+5MeONVtXFj+0ktDDA/LGyN7YS8BzhfORmJLWtdbiJBbQa9LgpmUwtTwtaDwaAPUvCfB4KqRstRQQvkb0XuY0vHU4i4WzPatKpiJ1ZQsmko6Nxt0ums887XV8jHhNRSuc77GJby2J8gHZeblzXz5c9RYvzc7MWkE31udVa9hkAYbdoGsrr24kNYNfqAH1LbNpWMJc2Bgc7pENFzfvniv2GnbTC0ETWjfZoAF+oKrGbTWIVVKNt9weum6rfO+pMae7buuYbZTXG8T6mf8tZ+n/CjbPH/1HW+SPqpV0FlO2NxcyJoc7e4AAnrO8o2mYxxe2Focd7gBmPWd53DzKJbTTc3u9qChr0tn9tCeHp43OedjI/6vFfKj8WqXt2ErdoSW+XN/QwrexUzICTFC1pd0rAC/XbfvPnSCnbTC1PC1o32aABfqH1JitpquqqUbb+5z03Vb7iNO1u65yXYKifiWCVsdI0ue53NaN7i2KJ2UeM2t9anYPt5SMwoUjg51QIXQ8hybyXuyubckNLcpHOdfUa3F10aWj5KN7cMDInkHKQwZQ62hLRa43LEVEeMzMfA/BKQyStc01bXsaA11weZ075dAbd42K6cMZSx0puoklvqSTmotZW5qzWWi9roVuLglbp0LDsTf9NZr/wByX8Ry2sHSb1j1qj2SwD4M0kdO6QOc3MXEbsz3Fxt4gTYeIK8g6TesetcXE1Y1cfKpDRzuvMtirQs+hax93f5OP2pVKUWPu7/Jx+1KpS+tHLCIiAIiIAiIgCIiAIiIAiIgK/hUfT/LjVYrPhUfT/LjVYvAelXv6fh+Tew3ZZR4hsjHiMjpJMRrWl3xY6iRjBYAc1jTYblH+AkXhXEPtc36rSIvPRx2IiklN2RfuR6Gb+AkXhXEPtc36p8BIvCuIfa5v1V1itSaOCWSK2Zkb3C+ou1pIuO9cLBYJj2ObQQtnw9lAY3EgZhI112ktOmbvg8V0MNLGV6bqKqopNLN2zf7GEt2LtY0fwEi8K4h9rm/VPgJF4VxD7XN+q8tjNsH486WnxWkENTB02jouF7EtBJIsbXFyLOaQTfS5rdoaXDH8nX4pBG865XyMa6x42JvZVVamPpVXScm5Lpnl1VuRKUGrlX8BIvCuIfa5v1T4CReFcQ+1zfqtGHgi4cLWvfhbv37ygUm0VLXv5OjxSCSQfEZIxztN/NBvoqI4zGSTak3bXu8SdyBV/ASLwriH2ub9U+AkXhXEPtc36q9krooXiOWpja9wuGFzQ4gXNw0m5Fg7XxFedBjFPit/wCHV8MuXpcm9r7deUmyfxmMtvbzsN2BTfASLwriH2ub9U+AkXhXEPtc36rSIsPWGJ/WydyPQjYbQDDI2xRzSPDb86R5e83JOr3anfbqspsHSb1j1rzXpB0m9Y9appScqyk9W1/Ul6FrH3d/k4/alUpRY+7v8nH7UqlL7KckIiIAiIgCIiAIiIAiIgCIiAr+FR9P8uNVis+FR9P8uNVi8B6Ve/p+H5N7DdlhEReSNogY/wD+1qPIyewVn+xP/wBMj+nL+K5amtpRXRvje4gSMcwkbwHAi486xMPYobTtywbS17Gf2tka1uu/mgW16l18LOhLCzoVZ7rck9G9E1y8SqSe8mkV+ETGfHK+ehs5scLhcWIzhsLbfW+KT/8ABVNslh7sTpnSTbH9vOmc4uqDNExxO45A45mG/wAYak67rLp2zey0Gy0Rjw9h51i9zjdziBYXsAAAOAAGp01Ko39jftRz/wCA47UUsUpu+Jli3UW/pm4LDu11NgBuAt1obVw7coJ7qSgot72aims9xqSve65dSt05a+Ji8VirdncH7WxJjomyVORuZ0biITE6TLdjiLcowkg6WuLW0U7GNlp6uFrML2GdTSsLSydtRAX83i45gXO4gk3BsVtoNgaSCiNC2E8m45nOuA8yf33Atm0GlrWFrW0VWexmawNjxfaGqnp2EFsLrDQcHv3u67AjgQrYbYoN7ykotSb7MvavbNRjK18s1N279UQ6TKnH6M4zimHRYzFlMtOOWYHfGySvczM06guBabbwT31+7QYXFspiuHuwKnEfLOyPYy4blL42E5eALZHEjddgPC69NssOZiOMUVOZHRtfCQDG7I9mUTOa5hHRLXNaR1d5X2E7ANoqoVeI4nPVTMFmGS1m6EXsN5Ac6w3c4m19VjLFQo06UpzsnTl7FnaV3JLu8+itcbrbaS56mqREXjzaC9IOk3rHrXmvSDpN6x61bQ97HxRD0LWPu7/Jx+1KpSix93f5OP2pVKX2c5AREQBERAEREAREQBERAEREBX8Kj6f5carFZ8Kj6f5carF4D0q9/T8Pyb2G7LCIi8kbQRZjbDaabZuWk5GKIwzyiOUuDszbubbKQ4Ac0yHUHoKLVbaSw4qyjjhj7XzNjkeWuziV8TpQA7Nl4N0yniuhT2dWqQU46NSlryi7P535GDqJOxsUWUwjaubEquuaYWGmoxZuRj3SveL3aCHEOILJBlDb6t+unn2rxiKA1kuF0kUDdTDLyzZ8oOXiRrfcbDvhp0vnDZdaUtxtJ+zq7ZyV0vG3kRxFqdCc4M6TgOtfq5r2R8UfjeExTMgY2CZrHvuSZGuNiA0WsRvufEFeYrtXNs1RwuraGN9TM4RxxRuJYSdxLnAHdbS3ScBpe4z9VVHTg4u8pSlHdusrfPz6a8yOIrs1hjBNywXG42186+lgana7EtlXRv2so6U08rshdAX5ozYu5wcTezQ42F+idb2BkY9ttVYdiBo8Nw5k+aEOiaLh5kdc3c8uDRGGtcTu4C+qj1VXk0otNWbT3lu2WufdcniRNsih4PJNLBGcWhayYtHKNbbKHd4WJFvrKmLmTjuycb3t00+RYgvSDpN6x615r0g6TesetZ0Pex8UQ9C1j7u/ycftSqUosfd3+Tj9qVSl9nOQEREAREQBERAEREAREQBERAV/Co+n+XGqxWfCo+n+XGqxeA9Kvf0/D8m9huywiIvJG0ZfslYOcZw+VsLCXx2kZYXddp1yga5iwvA61lH0c1Zh8lfPRPNR29HVNjyvDwInMiAy2zEZc53btbLqaLrYXaksPSVLdvaV/llePg7IqlTUncwuymHVFBhVRLTRObV1JmmAIs7lHXDbNduJyhwB4uWRipoK2iky4TWVGIBrhI+USu5LnXLrvOUWZazQC8mwtvt2hLq+ltmUJzm45ykpZStp/wBX1jblkQ6V7I5pj1BLV7OQxw00he1kQcwNcXDLzTdgGbQ79F7bZ0rtqqKmqcPoJnthf/Uhc1zJHR6B1mjnfEtca2dcLoqLCG15QlGSjmpSks/1ZNf5JdK5x9tBhmJOZFs/sfUyyPNpBJLUwsjHHlH5nDTzaGxJsDqBSPbtAHiB/Jily57HLcX0zbr2W4uimrteU7qzs4yj7U3J+1bPPLloku9shUrfsERFxC4L0g6Tesetea9IOk3rHrVtD3sfFEPQtY+7v8nH7UqlKLH3d/k4/alUpfZzkBERAEREAREQBERAEREAREQFcJmxumbNHJznjdHIQRybBo4NIOoI+pfGWH5Ob0cvuq0Ra1bCUK7vVgpPvVzJTlHRlXlh+Tm9HL7qZYfk5vRy+6rRFR6rwfwo/SjLiT6lXlh+Tm9HL7qZYfk5vRy+6rRE9V4P4UfpQ4k+pV5Yfk5vRy+6mWH5Ob0cvuq0RPVeD+FH6UOJPqVeWH5Ob0cvuplh+Tm9HL7qtET1Xg/hR+lDiT6lXlh+Tm9HL7qZYfk5vRy+6rRE9V4P4UfpQ4k+pV5Yfk5vRy+6mWH5Ob0cvuq0RPVeD+FH6UOJPqVeWH5Ob0cvuo3kWm4jm0/+OX3VaIpWzMGndUo+SI4k+pCpZeXme5rHgZGC7mPbqHSbswF9484U1EW+YBERAEREAREQBERAEREAREQBERAEREAREQBERAEREAREQBE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0184" name="Picture 8" descr="http://www.bigdug.co.uk/images/products/zoom/1319557440-42882500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980728"/>
            <a:ext cx="2880320" cy="2880320"/>
          </a:xfrm>
          <a:prstGeom prst="rect">
            <a:avLst/>
          </a:prstGeom>
          <a:noFill/>
        </p:spPr>
      </p:pic>
      <p:pic>
        <p:nvPicPr>
          <p:cNvPr id="50186" name="Picture 10" descr="http://www.directa.co.uk/product_images/no-swimming-sign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2820" y="1340768"/>
            <a:ext cx="2520280" cy="2520280"/>
          </a:xfrm>
          <a:prstGeom prst="rect">
            <a:avLst/>
          </a:prstGeom>
          <a:noFill/>
        </p:spPr>
      </p:pic>
      <p:pic>
        <p:nvPicPr>
          <p:cNvPr id="50201" name="Picture 25" descr="http://1.bp.blogspot.com/_cW4kucEGIgI/TPNJluV8V6I/AAAAAAAAMGs/76aqqUX4mng/s400/4275_signs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4005064"/>
            <a:ext cx="1912532" cy="2304256"/>
          </a:xfrm>
          <a:prstGeom prst="rect">
            <a:avLst/>
          </a:prstGeom>
          <a:noFill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43702" y="285728"/>
            <a:ext cx="19937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5720" y="357166"/>
            <a:ext cx="1951037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6876256" y="2852936"/>
            <a:ext cx="151216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83568" y="3645024"/>
            <a:ext cx="15841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3635896" y="5229200"/>
            <a:ext cx="180020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779912" y="2636912"/>
            <a:ext cx="158417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832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4546" y="0"/>
            <a:ext cx="4661710" cy="1143000"/>
          </a:xfrm>
        </p:spPr>
        <p:txBody>
          <a:bodyPr/>
          <a:lstStyle/>
          <a:p>
            <a:r>
              <a:rPr lang="en-GB" sz="3600" b="1" dirty="0">
                <a:solidFill>
                  <a:srgbClr val="0000FF"/>
                </a:solidFill>
              </a:rPr>
              <a:t>Advice: Warning</a:t>
            </a:r>
            <a:r>
              <a:rPr lang="en-GB" b="1" dirty="0">
                <a:solidFill>
                  <a:srgbClr val="0000FF"/>
                </a:solidFill>
              </a:rPr>
              <a:t> </a:t>
            </a:r>
            <a:r>
              <a:rPr lang="en-GB" sz="3600" b="1" dirty="0">
                <a:solidFill>
                  <a:srgbClr val="0000FF"/>
                </a:solidFill>
              </a:rPr>
              <a:t>Signs</a:t>
            </a:r>
            <a:r>
              <a:rPr lang="en-GB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50178" name="AutoShape 2" descr="data:image/jpeg;base64,/9j/4AAQSkZJRgABAQAAAQABAAD/2wCEAAkGBhQSEBQUEBQSFRQVFxQUFBQVFRQVFBUVFBUVFRgUFRgXGyYeGBsjGRYUHy8gIycpLCwsFR4xNTAqNSYrLCkBCQoKDgwOGg8PGikkHyQsLC4sKiwpLCwqLCouKSksLCwvLCwyLCkwLCksMSwsLCwpLCwsLCwpLCwsLCwsLCwsLP/AABEIAQMAwwMBIgACEQEDEQH/xAAcAAABBQEBAQAAAAAAAAAAAAAABAUGBwgBAwL/xABREAABAwIACAcKCwYFAgcAAAABAAIDBBEFBgcSITFBURMWImFxgdEyNDVSVIKRorKzFBVCU3SSk5ShsdIII2Jyc8EkM4PC4UNjGCU2hKPw8f/EABsBAQABBQEAAAAAAAAAAAAAAAAEAQIDBQYH/8QANhEAAQMCAwUFCAIBBQAAAAAAAQACAwQRBSExEkFRYXETMpGh8AYWIlKBscHRFOEzNEJicoL/2gAMAwEAAhEDEQA/ALGxVxWo3UNK51LSucaeAkmCIkkxNJJJbpN06cUKLyOk+7xfpRih4PpPo1P7pid0RNHFCi8jpPu8X6UcUKLyOk+7xfpTuhETRxQovI6T7vF+lHFCi8jpPu8X6U7oRE0cUKLyOk+7xfpRxQovI6T7vF+lO6ERNHFCi8jpPu8X6UcUKLyOk+7xfpTvdeFTWMjF5HtYN7nBo9JRVAJyCb+KFF5HSfd4v0o4oUXkdJ93i/SklVlBoY+6qYz/ACZz/YBCb35WaAanyHojd/eytL2jepbaCpfm2N3gU98UKLyOk+7xfpRxQovI6T7vF+lMbcrVCflSj/TP9ktpspFA/VUNb/O17PxLbfiqbbeKq7D6puZjd4FL+KFF5HSfd4v0o4oUXkdJ93i/SllHhWKUXiljk/ke135FK1eoZaWmxCaOKFF5HSfd4v0o4oUXkdJ93i/SndCKiaOKFF5HSfd4v0o4oUXkdJ93i/SndCImjihReR0n3eL9KOKFF5HSfd4v0p3QiJo4oUXkdJ93i/SjihReR0n3eH9Kd0IirvDmL1M2oeG01MBydAhiA7hv8KE4Ywd8v832GoRE+4oeD6T6NT+6YndNGKHg+k+jU/umJ3REIQhEQhCasYMZIaOPPndbxWjS953NG3p1BUJsr2MdI4NYLk7k6F1lEMYcptLTXawmaQfJjIzQdzn6h1XKrbGrKHUVhLQTFD8206XD/uO+V0alFVHdN8q62h9ncg+pP/kfk/rxUwwxlTrJriNwgbujHK63nT6LKKVNW+R2dI5z3HWXEuPpK8ULASTquogpYYBaJoHRduuL3pqGSQ2jY953Ma535BOsOJNa7VSz9bC32rIATor3zxs77gOpATGhP78Q64a6WXqAP5FN9XgKoi/zYJmc7o3gekiyWKo2ohebNeD9QkcchabgkEaiDYqR4Iyi1tPa0pkaPky8sek8oelRpCA20SWCKYWkaD1CuTAGVunlIbUtMDj8ruoj1629Ytzqdw1DXtDmEOaRcOBBBG8EaCswXT1i5jdUUTrwv5HyonXLHdWw84sVmbMR3lzVb7OscNqmNjwOnjqPNaJQo1injxDXNs05koF3ROOnpaflD/6VJVJBBFwuPlhfC8skFiEIQhVWJCEIRFC8YO+X+b7DUIxg75f5vsNQiJ9xQ8H0n0an90xO6aMUPB9J9Gp/dMTuiIQhMmNmM7KKAyP0uPJjZte+2rmA1k7lQmwuskcbpXhjBcnRJscsc46GPTypnA8HHfX/ABO3NH47OajcL4YlqZTLO4ucfQBsa0bANy+cKYUkqJXSzOLnuNyd24AbANQCRqG95ceS9GwzC2UTLnN51P4HL7oX3FEXEBoJJNgACSTuAGsr3wZRcNMyPPYzPcG57zZrb7SVfGK2JUFE0cG3OktypXDlneG+KOYdd1RjC9VxLFI6EAEXcdB/arnF/JLUTWdUuEDDpzbZ0p6tTes35lYGCMnNFBa0QkcPly8s+g8kehSey6pTY2tXEVWLVVQc3WHAZD9+K844Q0WaABsAAA9AX3ZdQsi1a5ZFl1CImfCmKVLUf50Ebj4wGa/6zbFQXD2RzW6jk/05fya8D8x1q0kEKxzGu1Cn0+I1NN/jebcDmPD9LNGFMDy0z8yeN0btzhoI3tOojnCRrSuFsDRVMZjnY17Tv1g72nWDzhU3jpk7ko7yRXkg8a3Kj5n22fxemyjPiLcwuyw7G46kiOT4XeR6fpRKmqXRva9ji1zTdrmmxBG0EK5cQcoQqgIaghtQBoOpsoG0bnbx1jcqWX1FKWuDmkggggg2II0gg7CrWPLTkp1fh8dbHsuyI0PD+uS1ACuqHZPcdhWxZkpAqIxytnCN1cIPwuO1TFTQQRcLzeogfTyGOQZhCEIVVgULxg75f5vsNQjGDvl/m+w1CIn3FDwfSfRqf3TE7poxQ8H0n0an90xO6IvOonDGlziA1oJcTqAAuSepZ+xzxndW1Ln6RG27Ym7m7zznWfRsVgZXcY+DhbTMPKl5UltkYOgec78GneqhKizOudldt7PUIaz+S8ZnIdOP1+3VcXbL3oaJ8sjI4xnPe4NaN5KvCkyeU7aD4K9ocTynygAP4W3dtOy2oDd0lY2ML9Ft6/E4qLZD8ydw4bz61VEKzsneUTNzaardo0NilcdWwMed253UVCMZ8WJaKYxyi4NyyQDkvbvG47xs9CaFQEsKyVFPBiEFjmDmCN3MLUQK6qpyeZRc3Npqt3J0CKVx1bmPO7c7ZqPNaocprXBwuF51WUclJJ2cn0O4hdQhCuUNCEJnxixtpaFmfVzMj3NJu938jBdzuoIieEgwxh6CljMlTLHEze9wF+Zo1uPMLlUnjb+0RI+7MGxcGNXDSgOk6Wx9y3rLugKsHSVmEqnSZ6qd2runutzD5LR1AIivr/xCYP4cszajgtQnzBmk78y+fbntfmU4wPjLSVzCaaaKZpHKaCC4A7HsPKHWFT+J37PL3WkwnJmDQeAiILjzPk1DobfpCmMWQqhjqI5oHVMRje1+Y2S7Tmm+bdwzgNG9EUeyi4h/BXGenH7hx5TfmnH/AGHZu1blBFp2qpmyMcx7Q5rgWuadRB0EFUBjpiwaKpdHpMbuVE47WHYeduo9R2qJKzZzC7vA8UM47CU/ENDxH7CbME4VfTzMliNnsNxuO9p5iLg9K0PgDDLKqnZNHqeNI2tcNDmnnBWbVP8AJJjHwVQaZ55E2lnNK0f7mi3S0KkT7GyyY9QieHtmj4m+Y3+GvirkQhCmLgFC8YO+X+b7DUIxg75f5vsNQiJ9xQ8H0n0an90xOznWTTih4PpPo1P7piTY+YT4DB87wbOLeDb0yHM/AEnqVCbC6yQxmWRsY1JA8VSeNuGTVVkst+SXWZzMbyW/gL9JKZ0L0hiLnBrRcuIaBvJNgPSteTvXrEbGxMDG6AW8FZuR/FwHPq5Bvjh/3vHs/WVpWSHAWC209PFC3VGwN6T8o9brnrS66nMbsiy8xxCqNVUOk3bum5NuH8ARVcJimFwdII7pjtjmnYfzVD4zYsS0UxjlFwbmOQDkvbvG47xs9BWis4Jsw/gGKshdFMLg6Wkd0x2xzTsKtkj2uql4XijqN+y7Nh1HDmPWazgrKyd5RMzNpqt3J0Nilce53MefF3HZqOjVDcZ8WJaKYxyi7TcxyAcl7d43HVcbPQmdRQSwruJ4IMQgscwcwRu5hX7jtj/T4Mhz5znSOB4KFpGfIf8Aa3e46Ok6FVWD/wBpGbhh8IpYuBJ0iNz+FaN4LjmuI3WF+ZQHGOgfKeFznPcGhpDiXHNaLANvuGxRaymtcHC4XndbRSUcmxJ9DuIVs42/tAVM92ULRTM1cIbPmI9lnVc86rWOKorJ7ATVE8h/ikkcd51lT3JZkiGEozUTylkDXmPMYP3jy0NJ5R0NbygL2J0HUr/xdxTpaGPMpIWRj5RAu93O955Tusq5QlTOJ37Pcj82TCUnBN0HgIyDIeZ79LW9AuecK6cA4s01FHwdJCyJu3NHKdzvceU49JTohEQhCERCi2UTF34VRuzReSK8ke82HKZ1t/EBSlcIVCLiyzQTOhkbIzUG6y4vWmqHRva9hs5pDmncWkEH0hPOO+B/g1dNGBZpdns/lfygB0XI6kwqARbJeqxSNmjDxo4X8VpbAuExUU8UzdUjGu6CRpHUbjqS5QDI7hPPo3xE6YpNH8sgzh6wep+pzDtAFeX1sH8eofFwPlu8lC8YO+X+b7DUIxg75f5vsNQrlET7ih4PpPo1P7piiWWestSwx+PKXdUbT/d4UtxQ8H0n0an90xV9lrl/eUzdzZXeksH9ljl7pW3wVm3Wx35nwBVZqS5O6DhcJQAjQwmQ/wCmC4esGqNKf5GoL1sjvFhNvOewf2URgu4Lu8SkMdJI4cD55K5Aq6y147y4Po2NpjmzVDnMDxrYxgBe5v8AFymgHZcnXZWMoBlixEfhKjb8HsZ4HF8bSbB7XCz2XOgE2aRfaLbbqevLVmduGJhJwomlEl78Jwj8++/Ove60zkcx1kwhQE1BvNC/gnvsBniwc15tttcHnbfas6txKrjLwQpKnhL2zeBkv6bWtz6lYNRhl2L+DTRRPBwjUnhZy0hwpWOaGtaCNBkzdW7OJ8W5E+5ZspsIzqKBjJZGuHCyu0ticD3LLa37CdQuRpN7V7Q1zZW5zde0bQVDHgnlG+knSb6TrOnadI9K9aKsdG4OaencRuKxSR7XVbnC8UdRu2XZsOo4cx6zU3XngzFKCprImzS8BE937xwHoAOppJ0XOgXuvdtPJwUUkkckbZW57M9pGcL2u3eP7EHavhRQSwruZ4IMQgscwcwRu5j11WlcC4IipYGQU7AyNgs1o9JJO0kkkk6yUuVS5O8omZm01W7kaBFKT3O5jz4u47OjVbIcprXBwuF51W0UlHJ2cn0O4hdQhCuUJCEIREIQhEVTZaaG0lPKB3TXxk/yEOHtOVaK48ssN6KJ3izAfWY/sCpxQpRZy9HwKTbom33XHmrByNVmbWSx7HxX643C34OcrjVEZLZbYTi/ibKP/jcf7BXsFnhPwrmPaFmzWX4tB+4/ChmMHfL/ADfYahGMHfL/ADfYahZlz6fcUPB9J9Gp/dMVc5aW/wCIp/6bvwf/AMqxsUPB9J9Gp/dMUDy10/er/wCq32CP7rFN3FusCdatZ9fsVVysbIsf8TOP+032/wDlVypzkfqs2vLfHieOtpa78gVGZ3gu0xZu1RyAcPtmrrQhRrH3HiLBlKZZOVI67YYr2Mj7fg0aydg5yFOXmKasqOUdmDIM1lnVUoPBMOkNGoyvHig6htOjUDbPuK2LNTheuzQ5znPcZJ53XcGNJ5T3bydg2nR0ecUVXhnCG2Womdck6GMaNp8WNo/AW1rT2I+JUODKVsMOlxs6WUizpX21ncBqA2DnuSRJpMmdC+gZROivEzS117Sh+2XPHyzt2HVa1go9gHIJQ09QJXulnDTdkcuZmX2F4a0Z9tx0bwVZiERNmHcARVcJimbdp7kjumOGpzTsI/4VD4z4sS0UxjlF2nTHIO5e3eNx3jZ6CtFpsw9gGKrhMUwuDpB+Ux2xzTsP/wCLFJHtdVucLxR9E/Zdmw6jhzHrNZvVk5O8omZm01W7kaGxSn5O5jz4u47OjVDsZ8WJaKYxyi7TpjkHcvbvG4jaNnoTOooJYV3E8EGIQWOYOYI3cx66rUTSuqpcneUTg82mq3cjQIpSe53MefF3HZ0arZDlNa4OFwvO62iko5Ozk+h3ELqEIVyhIQhCIoHliP8AgG/12exIqXVt5aaq0FPHtdI5/Uxtv96qRQ5e8vQ/Z9tqIHiT97KU5Mx/5pB/qe6er6Co/JPBnYSYfEjkd6Rm/wC5XgFlh7q5/wBo3XqwP+I+5UMxg75f5vsNQjGDvl/m+w1CzrnE+4oeD6T6NT+6Yo7leoc+gDx/0pGOP8rrsP4lqkWKHg+k+jU/umL2xgwYKimmhP8A1GOaOZ1uSepwCtcLghSqObsKhknAjw3+SzanjE/CXAV1PITYCQBx/hfyHfg4poewgkEWIJBG4jWFwKADvXqcjBKwsOhBHitRNVcZW8mEuFDDJTysY+IOYWyZ2Y5riDcFoNiDfZp0blKcR8OfCqKKQm7wODk357NBv0izvOT+VsAbi68mlidE8xu1Bsofk5ydxYLgzRZ877Gaa1r7mMvpDB+J0ncJc51h0KnceMGYfirZHYPlnkp5HZ8Ya6M8Hna4y2TUAb2I0WsmB2TrD+ELNrZnMj2iae7fs4rgnpAVVjVpYcyt4NpSWvqWveNbIQZT0Et5IPSUxD9oXBt7ZtV08E23vLpswdkOwbRsDsJVOef45G08XUL5x+t1JacXMWDyM6hvzVTgfrcIiKVYCynYOrCGw1MeedUcl4nk7gHgZx6LqU3VMYVyB0dQzhMGVRbuBc2eI8wc3lD0uUdbitjHg/kU753xjVwMrZo/NZJpH1QiK+MPYCiq4XRTC4OkEd0x2xzTsI/4VC4z4tSUU5ilsQeUx41PbvtsO8bF6cLjTPyP8Y2+3Nig9ezfzTpi5kMq3ScPhCqzHHS5rSZpHDaHvfyR6yxSR7XVbnC8UdRP2XZsOo4cx6zUQVjYg5ShC3gK1x4No/dy2LiwD5DrXJbuOzVq1QjDuCvg074uEjkzdTo3tcCDquATmneCkCiglhXczwQYhBY5g5gjdzHrqtMYNwtDUMD6eWOVh+VG5rh0G2o8yV3WUo8GzCdr6KUwSuNs4SGEE7LvBAHXo0qVtpMabhmdU6TbOz6cjpL76B1qa1wcLhedVtFJRybD/odxC0EuEpsxawfLDSQx1MpmmawcLISTnPOl2k6SATYcwCV4RrWwxPkkNmsaXOPM0XVyhgEmwVPZXsJ8JXCMHRDGAf5n8s/gWKCpVhSvdPNJK/upHOeebON7dWrqSZa9xuSV6tRwfx4GRcB57/NWXkWoLyVEx2NZGOlxLj7LfSrYURyYYJ4HB8ZOh0pMp6HaG+qAetS5TIxZoXneLTdtVvcNL28MlC8YO+X+b7DUIxg75f5vsNQsi1ifcUPB9J9Gp/dMTumjFDwfSfRqf3TE7oiorKdgL4PXOc0cie8rd2ce7H1tPnBRFX7j9iz8MpHNaP3rP3kXO4DSzzho6bKgnCxsVCkbsuXo2C1n8mmAPebkfwfD7KbZLcZ/g9TwMhtFPZtzqbIO5PX3J6tyuu+hZeBV15N8dBVRCGZ37+MazrkYNGeN5G3qO3Rkhf8A7StT7QYeb/yox/2/B/BUTx4ytYRwbWywvpoHRZxMEhbKM+M6Ryg6ziNR1aQmCTKRh7CHIo6d0YPyoIXajvllJDekWWgrIspK49UJg7IHW1TuFwlVBj3aSLuqJehzi4NHUSnp/wCzbTZuirqA7eWRkejR+auJCIs+VuRLCdC7hcG1HCEfNvMEujmJzXdGd1LyiyzYXof3ddA1xGi88L4n6P4m2Dumy0Qvl8YIsQCNx0hEWfZf2ia1/JhpacPOgf5shvzNDhdeAxdw/hnTUOkihOyU8BFbmiaM53SWnpWhoqVje5a1vQAPyXpZEVO4E/Z4bFZ0tZIXbRFG1rejlE3HUFF8aMV5aKYxyC7TcxyDuXt3jcd42ehaLTbh3AMVXCYpm3B0gjumu2OadhWKSPa6rc4Xij6J+y7Nh1HDmPWazcpRQ5VK2kphHEyKbM7nhc8uDfFGa4XtuSHGnFWWhmzJNLTcxyAcl4/sRtH9tKZVFBLCu4nggxCDPMHMEbufrotHYs1FQ+khfWNaydzA6RjAQGl1yG2JNiAQDp13UFyuY0WaKSM6TZ81tg1sYenuj0N3pkxZyoSU1O6KVplLW2gcT3J1Br97Rr36LdELq6p0sjpJHFz3kuc46yTpJWZ8oLbBaDDcEfDUl82jdOZ4/T7ryTli5gc1VVFC35bhnHcwaXH6oKbVb2STFjgoTVSDlSjNjvsjv3XnEeho3rExu0bLe4nWCkp3P36Dr/WqsKGINaGtFg0AADYALAehfaEKcvMFC8YO+X+b7DUIxg75f5vsNQiJ9xQ8H0n0an90xO6aMUPB9J9Gp/dMTuiLhCqDKnidwUhqoW/u3n96AO4kPyuh359KuBeNVSNkY5kjQ5rgWuadRB1gqx7doWU6grX0cwkbpvHEetFmFe9HWPikbJE4te0gtcNYIUjx5xKfRSZzLugeeQ/XmnxHnfuO3puoqoRBBsV6XDNHUxh7M2n1ZXtiRj7HWtDHkMqAOUzY+3yo9/ONY5xpUtBWX4pi1wc0kOBuCCQQRqII1KzcU8rVrR19zqAnaNP+o0fmPQpDJdzlyGJ4C5hMlMLj5d46cemvVWohJ6OvZKwPie17Dqc0gg+hKFIXLEEGxQhCEVEIQhEQhC85p2tBc4gNGkkkAAbyTqREiw5gSKqhdFM27TpB+U12xzTsIVC41YsyUM5jksQeVG8antva9th2EKx8acrMcd2UVpX6uEP+U3o8c/h0qqK/CEk8hkme573a3OOno5hzBRZnNOmq7fAKWrhu6TJh3HW/Hl+eCTLq4nfFrFuWtmEcQ0aC957ljfGPPuG1YbX0XTSSNjaXvNgE4YiYpGtqBnAiGOzpXb9zAd5t1C5V9RRBrQ0AAAWAGoAaAAkOAsBx0kDYoRZrdZ2ucdbnHaSnFTI2bIXm+KYga2W47o0H56lCEIWRapQvGDvl/m+w1CMYO+X+b7DUIifcUPB9J9Gp/dMTumjFDwfSfRqf3TE7oiEIQiJPXULJWOjlaHMcLOadRCpjHXJzJSF0sAMkGs7Xxfz72/xem2271wtVj2B2q2NBiMtE+7MwdRuP981l1CuTGvJVFOTJSkQyHSWf9Jx6B3B6NHMqswzi9PSuzaiNzNx1sd/K4aCojmFuq76ixOCrHwGx4HX+/ovPBeGpqZ2dTyPjO3NOg/zDUesKb4KyyzNsKmJkg8Zh4N3SRpafwVdIVA4jQrLUUFPU/wCVgPPf4jNXdRZWqJ/dmWM/xMJHpZdOseUCgdqqYuvOb+YWfF26yds5ah/s3TE/CXD6j9LQj8faEa6mLqJP5BNlZlWoWdy+STmZG7835oVHXQnbOVGezdMD8TnH6j9Ky8KZZ3m4poQ3+KU5x+q2w/EqD4ZxmqKo3qJXvGsN1MHQ0WCa11Yy8nUrbU2HU1NnGwX46nxKEJTQYNkmeGQsc9x+S0XPSdw5yrIxXyR2tJXG+o8Cw6Oh7x+TfSjWl2irV18FI28js+G8/T0FD8VMS5q5/IGbEDy5SOSOZvjO5h12V4YAxfio4RFA2w1uJ0ue7xnHaUspqVsbWtjaGtaLBrQAANwAXspbIw1cFiOKS1pto3cP2hCELItShCEIiheMHfL/ADfYahGMHfL/ADfYahET7ih4PpPo1P7pid00YoeD6T6NT+6Yne6IhC5dduiIQi6LoiF5VNK2RpbI1rmnW1wBaekFet0XRVBIzCg+GMktLKSYs+Bx8TlM+q7V1EKHYRyQVbP8p0Uo5jmO9DtH4q6ELEYmlbanxmshyDrjnn56+azvVYlVsfd003mtzx6WXCbpMFzN7qKUdLHj+y0zZCs7Abitoz2mlHejB6Ej9rMrcHSnVHIehjuxLabFOrk7imnPTG4D0uAC0aiyCDmqu9ppP9sY8b/pUhQZJ62S2e2OIfxvBPoZdS3BGRyBljUyPlPit/ds6NF3H0hWEu3V4iaFrZ8crJRba2Ryy89fNI8HYJigbmQRsjbuaAL852k85SxF0XWVaZzi43JuUIRdF0VEIRdcuiLqFy66iKF4wd8v832GoRjB3y/zfYahET7ih4PpPo1P7pibsomHn0lE58Wh73Nja7xc4El3TZptzlOOKHg+k+jU/umKN5Y+8Gf12exIrHmzTZTsOjbJVRtcLi4VQy4WmcSXSyknWS9xJ/FfPxjL85J9d3ak6m+CclktRSsnZMy72F7Yy03vps3OvbSRrUIAnRejzzU9M0GWwByGSiHxjL85J9d3aj4xl+ck+u7tXjJGWkhwIIuCDoII1g891KMa8QXUMDJXSteHuDAA0ttdpde5PN+KAE5q58sMb2sda7tMtVHfjGX5yT67u1HxjL85J9d3ak64qLPsN4BKfjGX5yT67u1HxjL85J9d3akyETYbwCU/GMvzkn13dqPjGX5yT67u1JlKocQXuwf8N4VmbmOfmWdnWa4ttfVsVQCdFhmkhht2lhc2GW9R74xl+ck+u7tR8Yy/OSfXd2qTYByfOqaN1SJmtDeE5GYSTwYvrvtURQghUilhlc5rLEtNjloUo+MZfnJPru7UfGMvzkn13dqTJyxdwMaupjgDgwvvyiL2s0u1DoVNVlf2cbS91rAXOW5JvjGX5yT67u1HxjL85J9d3anPG3Fk0M4iLxISxr84NLdZcLWJPipjVSLGxVsTopWB7LEHTJKfjGX5yT67u1HxjL85J9d3aky6qLJsN4BKPjGX5yT67u1HxjL85J9d3ak64ibDeAUxxAxrnirIozI98Ur2xuY5xcAXmwc2+og21a1eTVnPFLv+l/rRe2FowKVCclw3tHExk7S0WuM/FQzGDvl/m+w1CMYO+X+b7DULOuaT7ih4PpPo1P7pijeWPvBn9ZnsSKSYoeD6T6NT+6Yo3lj7wZ/WZ7Eisk7pWxwv/WR9VS6vTFnCjabA0Er75jGMzrawHSZpPVe/UqLVvT/+mR/RZ74KNEbXPJdhjkYkbCx2heB4qPZVcWxHKKqIfu5u7tqElr36HDT0g71IcsPeMH9VvunpLiLhBmEKCWgqDy2NswnXmfJcOdjrdWaleWFtqGAHZM0eiKRXkDZLhvWrZI9tVBTS96NxF+LSBslNOLeT6nZSiqwk4taQHhmcWNa09znEaS43GgbxrS9uJGDK6J/wCQte3aHPIB02z2SabHeLJXlTaXYNjdFpjD43G2rMLHBpPNct9IUbyOQuNXK4XzBEQ47Ll7c0dOgnqKWaHBtlUSTzUz63tXBwJs0H4RysoNXUbopHxyCz2OLXDnBsvfAuCX1M8cMfdPNrnUBrLjzAAnqTvlHe04TqMzVdgP8AMI2B343S3JQR8ZMvr4OW3Tm7OoFYdn4rc10T6p4ov5AGextfW11KqvEnBVIxjKuQh7hoc6RzXHZnBrdDRfeLc6dMLYLbT4DmijfnsbE/Nfo5TXPLxq0HQ4aVA8rLHjCJLr5pjjLN2aBY+tnelS+ON7cWyJLh3AONjrDS8lnqlqzgi5AC5mWOTsqeZ8pdtPaSDpflwtoUz4n4sRzYLkmc+cOHD8lkrms5LdF2jR070nxDxNpK6kc5/CCZjnNNn2GkXY61ue3mlSDEDwJN/wC59kqJZKMM8FW8GTyZ25nNnt5TD7Q85WANu24Up753tqjG4gsdcdBe48E2Yn4tfCa4QSghrc8y2NiAy4Ivs5Vh1p/qMW6ZmGoKWDhWtseEcJCH5xY54DXDSNGb6SpngnATaSsr6p4sxwa9p/hzeEl9b8lXWJte6fDUcr+6kkleea8cht1Cw6k2A2wPFZBVyVTpZWOIa2PTdtFt/LReuO+AY4cJQwtdK5jxDcyPL3cuRzSA46RoCk+GMnmDqYtlnkfHCLgtc8kvebZoBAvYAOuB/ZNWUfwzTdFP75yW5bHaKUbLzH3aWA2jZYmyTSmljEhG003I6Iw9k+o5KJ1TQOIzWOkbZznMeGXLgc7SDYHrGpR/J9iMK0vkmLhCw5tm6C92g2vsAFr9IUwxG8BSfy1X5OXcmozsEPbH3d526NBzy3k/gWq4NBINtywurKiCCaPbJLXhocdQDf8ASRHE3BVRKIqWUCVjgXsbI52e1p5bQXbbX0tOhRnKPixDRSwtpw+z2Oc7OdnaQ62jckOIlHIcJwBrXBzJLvFjdrW3z87do0ddlJMtP+fT/wBN/tBWGzmE2U6ISwV8cHauc0tJzPI+gobil3/S/wBaL2wtGhZyxS7/AKX+tF7YWjQskGhWu9pv80fT8qGYwd8v832GoRjB3y/zfYahSFyqfcUPB9J9Gp/dMUbyx94M/rM9iRSTFDwfSfRqf3TFG8sfeDP6zPYkVkndK2OF/wCsj6ql1M5MfmnBXwLgXXzAzhM8W0PDr5tr7FC0KECRovSJ6aOfZ2xfZNx1CcMBYYfS1Ec0eth0jY5p0OaeYi4Ulx2ygNr4GRthdGWPz7l4dfkubbQB4yhSE2jaysko4ZJWzOHxN0KnmKuU008IgqYjNE0ZrSCM4N8Qh2hw/to0pxrMrMMcTm0NNwbjqLgxrWnxs1ndHpsqyQrxI4CyiPweke8vLdTci5sT0XpPMXuLnElziXOJ0kkm5J6164Or3wSsliNnsIc08437xs60mQsa2haC3ZIyVpHKxTSRt+EUhfI3ULRvZfe0v0t9B603YUyqfCKOWB8FnyNe3Oa4ZrQXEt0WubNsOfWq/QshkcVqmYNSMIIbobjM5eamuLuUFtNQvpjC5xdwvLDwAOEFtVtih9JUujkY9hs5jmuaedpBH4heS4rCSVOjpYoi9zR3szzVhYz5VPhVK+BkLozJYOcXg8m93ACw12t1qJYsYYFLVxzlpeIy45oNic5rm6+tNSFUuJNyscNBBDE6FjbNde+Z3i2uqk2M2Nwqq6KpEZYIxEMwuuTwby/Xbbey98esdm4Q4LNidHwefe7g6+fm7gLdz+KiSE2jnzRlDCxzHAdwWbmcrqbYAygtp8HupTC5xcJRnh4A/e32W2XX3k6mrog6Skh4eFxzZGF7W8poBuLm7XWO6xBUGT3i3jdPQuJhILXWz2OF2utqOggg84KqHZi+5R6mgHZSCFoJebkOvY+eXKysjBmPstTVxww0joiXjh3v0lrG6XA8kW1Wud6YMs8wNTA2+kREkfzPNvZK+Zss1QWkNhhad5L3W6rhQjCeE5KiV0szi97tZP4AAaABuV7n3ba91rqDDHx1ImLAwAHLa2iSd90rxS7/AKX+tF7YWjQs5Ypd/wBL/Wi9sLRoV8GhWu9pv80fQ/dQzGDvl/m+w1CMYO+X+b7DUKQuVT7ih4PpPo1P7piR4+YvOrKN0cZAeHNkZfQC5txmk7LgkX32SzFDwfSfRqf3TE7KhFxYrLFK6F4kZqDdZ2fiXWgkfBajRujcR6RoK5xOrfJaj7J3YtFIWHsBxXSe8s3yN81nXidW+S1H2TuxHE6t8lqPsndi0UhU7AcU95pvkb5rOvE6t8lqPsndiOJ1b5LUfZO7FopCdgOKe803yN81nXidW+S1H2TuxHE6t8lqPsndi0UhOwHFPeab5G+azrxOrfJaj7J3YjidW+S1H2TuxaKQnYDinvNN8jfNZ14nVvktR9k7sRxOrfJaj7J3YtFITsBxT3mm+Rvms68Tq3yWo+yd2I4nVvktR9k7sWikJ2A4p7zTfI3zWdeJ1b5LUfZO7EcTq3yWo+yd2LRSE7AcU95pvkb5rOvE6t8lqPsndiOJ1b5LUfZO7FopCdgOKe803yN81nXidW+S1H2TuxHE6t8lqPsndi0UhOwHFPeab5G+apnEXEKpNXHLPG+KOJwfyxmuc5ulrWtOnXa53K5ghdWVjA0WC0tdXyVsm2+wsLABQvGDvl/m+w1CMYO+X+b7DUK9QE34uYcmbR0wD9AghA5LNQjbzJx4wT+P6rOxCERHGCfx/VZ2I4wT+P6rOxCERHGCfx/VZ2I4wT+P6rOxCERHGCfx/VZ2I4wT+P6rOxCERHGCfx/VZ2I4wT+P6rOxCERHGCfx/VZ2I4wT+P6rOxCERHGCfx/VZ2I4wT+P6rOxCERHGCfx/VZ2I4wT+P6rOxCERHGCfx/VZ2I4wT+P6rOxCERHGCfx/VZ2I4wT+P6rOxCERHGCfx/VZ2I4wT+P6rOxCERHGCfx/VZ2I4wT+P6rOxCERRrDGGpTM67h8n5LPEbzIQhEX/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0180" name="Picture 4" descr="http://t2.gstatic.com/images?q=tbn:ANd9GcR-kIcgLEdx111DpGOQRRsNDXy8H8fAtMg85QjaVEcMchs_3vc_z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72816"/>
            <a:ext cx="1879048" cy="2497074"/>
          </a:xfrm>
          <a:prstGeom prst="rect">
            <a:avLst/>
          </a:prstGeom>
          <a:noFill/>
        </p:spPr>
      </p:pic>
      <p:sp>
        <p:nvSpPr>
          <p:cNvPr id="50182" name="AutoShape 6" descr="data:image/jpeg;base64,/9j/4AAQSkZJRgABAQAAAQABAAD/2wCEAAkGBhIGERUSBwgSFBQTGB0YFhYXGBYXFxkXGBobGCIbFxUZHiYeGBojGRgVIC8gJCcpLiwsFx8yNTEqNSktLyoBCQoKDgwOGg8PGjUkHyU1LDAtLzQpNDUsLTI1NTAwNTUsLDI1LSwwMDUpKTUpNiovLC4sMCwvLyksKSwsMiktLP/AABEIAOEA4QMBIgACEQEDEQH/xAAcAAEAAwEBAQEBAAAAAAAAAAAABAUGBwMCAQj/xABLEAABAwIDAwQMDAUDAwUAAAABAAIDBBEFEiEGMUETIjJxBxQzUVVhc5GTsbLSFkJTVHKBlKOzw9HTFRcjUoIkYqE1Q6ImNGODkv/EABsBAQACAwEBAAAAAAAAAAAAAAABAwIEBQYH/8QAOBEAAgECAwUECQIGAwAAAAAAAAECAxEEITEFEhNBUTJhcZEGFSIzU4GSocFS8RSisdHh8CNCYv/aAAwDAQACEQMRAD8A7iiIgCIiAIiIAiIgCIiAIiIAiIgCIiAIiIAiIgCIiAIiIAiIgCIiAIiIAiIgCIiAIiIAigsY+ofJ/rHtDXAAAR2AyMPFhO8nivTtR/z+XzRe4gJSKL2o/wCfy+aL3E7Uf8/l80XuICUii9qP+fy+aL3E7Uf8/l80XuICUii9qP8An8vmi9xDSOG/EJfNF7iAlIszs/tXS7UvkjwfHZJHRauGRjQRe2ZhdEA9t+LbjUd8XvO1H/P5fNF7iAlIovaj/n8vmi9xO1H/AD+XzRe4gJSKL2o/5/L5ovcTtR/z+XzRe4gJSKL2o/5/L5ovcTtR/wA/l80XuICUih02aOV7ZKhzwGMIzBgsSZAei0f2jf3lMQBERAEREAREQBERAEREAREQEWk6c3lB+HGpSi0nTm8oPw41KQBERAEREAXOuzNtf/BKXtWkltNUg5iN7IB0jpxf0B1uI1at5iWIx4RDJPWyZY4ml7z3mtFzpxPi4rhWAudtnXz4njEbuRp/6mUAvsWC8cTWi98jRnIG9xB+MVr4mvHD0nUly+/RLxeRlGO87FeyjquxpUUlW9p5zbuYNND04Ha2LshBGtszb25i/obD6+PFImTUcgdHK0PY4cWuFwsXj+EM2voyzdyjQ+JzmkFr7XaS02I32I0NiQs52F9qHUL34XigLHBz3Qh3xXgkyRePXM8Wvfn8LLl7G2k8bTaqZTi81/T+3y7y2tT3XlodfREXcKAiIgCIiAix93f5OP2pVKUWPu7/ACcftSqUgCIiAIiIAiIgCIiAIiIAiIgItJ05vKD8ONSlFpOnN5QfhxqUgCIiAIipdsNpWbJ0klRMAS0WjYdM8jui3qvqTwAJ4IDnXZk2lfik0eFYUMzi5rpQOLybxxnvW0kd3uYe+qnbHZiTDKSko6I5mh4LxfKJHkc+WQ72tD3MAAJygnQ2bbx2FbHh4kxfamr3vLWSOBJdI8kPkDWgm5OZgAGgD+CmbU7ZUGOEmkxqMHtaohbdk4PKTcllOkegHJuuepeaxeKrVcbCFKDcIN3e62t63d0v5t9xsxilDPVnS2m4F228Xe8S5n2TsFfhM8eJYUcjg5vKOHxZG2yPI4g2yHv2aOJXQMNxmHFoWz0k4MbrgON26tcWkc4Dc4EfUvuspYsZhfFNZ8cjS11jwOmhG4+PgvF4DE1MBiVUaas7SXdzXj+Ubc4qcbFrsjtIzaukjqYRYvFnsvfJINHNvxsb2PEWPFXC4b2PMWfsBib6DFJP6U7gy50HKHSOUcAHtsw245R8UruS+rQnGcVKLunmjmNWdgiIsyAiIgIsfd3+Tj9qVSlFj7u/ycftSqUgCIiAIiIAiIgCIiAIiIAiIgItJ05vKD8ONSlFpOnN5QfhxqUgCIiALhm3WKP7I2KMosNkPIwOczMN2YG0sveOW2Rum+/B633ZV2x+CtHlpZLVFRdkdt7G258n+IIA/wBzm8LrN9i3Zf8AgtNy9RHaSoAIFrFkQ6LbcCekesA9Fcra2PWCw7mu08o+P+NfsW0ob8jWwYZFTxsijpm8nGA1jSAQABYb/Eviow6LI7/SR9E/Eb3upTF51HQd9E+pfLY1J72r8zpWRyTZeKM4fSPr6SiLcsgE1bN/SBM8xyx05uHP4l2mhAubaW9HSMldnw3DKeQDQy4TUiF43G0kGZrXDfvc7q1VRsjVMoKGkf2zQwvMcgEkkT6ipI7Yl5sULLHJvNwTck6aK1AZjcu7D6yQD4nKYfWM6rkuIsdxLd/jXt8TvKtUedt6f6rdp96j/Ol/5NOOi+X+/wCojbaYE7F6Mzvoapj6VpzOqTCZZYCS53cnHuV73I3E7yV0XsX7YfCujAqZL1EFmTd92nNkt/vAP+TXjgsTFlwKVslRS0dG52maqqH1lU9vFkbc3NBvbRxGu7VUdBiY7HGJtnoXZqKcaWvrAXWcMtr54X8LXsAN7iujsnEW/wCF6axfLvV05Lvyk+eSSK6seZ/QaL5jkEwDo3Agi4I1BB1uD3l9LvlAREQEWPu7/Jx+1KpSix93f5OP2pVKQBERAEREAREQBERAEREAREQEWk6c3lB+HGpSi0ps6a5/7g/DjXvyrf7x5wsXKK1Ysfa+Jpm0zXPmeGtaC5xOgAAuST3gE5Vv9484UfEaWLFYZIKsgxysdG8XtdrwWnUajQlRxIdV5k2ZwOpxiLb3FTPjdbHFStPMbK9rAYmHmx2cRcyOu9w10LhwC6Z8MsP8P0npoveVOewRScMdqvuP20/kRSeHqr7j9tcPaOy6WPmpVKtktErWLqdRwWSLj4ZYf4fpPTRe8viXbCge0gY/R6gju0fEfSVV/Iik8PVX3H7afyIpPD1V9x+2uavRrDLPiv7Fn8RLoUOzLYsGp4YTtnh8Jja4PfC6B8riZZHgCWXQMAeNMl75tdVKxGrhnFp9psKrmDUMrDA1wP8Asmi3fWw9eulp/Iik8PVX3H7afyIpPD1V9x+2ujLZkJVHUdXNtvsx55623vuV8TK1imw6eCnJNLjmDUAO/tYxSyu/+2WzWjxZDx173ztMKfF6aRk+2VLUSMtJAXvp2Pa8XzMLoy1rmvbpqNDY66Wu/wCRFJ4eqvuP20/kRSeHqr7j9tStmRVRVFVzXdG/m/a++mWg4mVrH32Etr/4hCaGsfz4BmhvoXQac23fjcbfRcwcCuoLEbIdjCl2Qn7YgxCaWTKWN5Qx5Wh1rkBjRc6W18a2nKt/vHnC7fEh1XmU2PtF8cq3+8ecL95Vp+OPOp4kOq8xZkePu7/Jx+1KpSix93f5OP2pVKWZAREQBERAEREAREQBERAEREBX8Kj6f5carFZ8Kj6f5carF4D0q9/T8Pyb2G7LPPthmbJyzc39txm7+7fuSSpZEQ2SZoJ3AkAnhoOOq5/t5F/BsUoK1rNHOETz3udl/DlkP+Co+yK81NdU1MGpw1lNp33vlzjX/P8A4WjhdkRxDptTylG97aPeUba9Ws+8slV3b5HXZqhtOLzytaP9xA9a+1zvbcjaTEMOpY3XYf67xa4y3DgT1silb/mrTFNupu2pKTZ3A3VUkIBlPKNja24BsCRY7+JGoNgbG2r6sqShBw7TTk02koq9k220syeIru5sEWb2W2yG0bZxLROhmpjaWMuzAHnDR9hfVjwdNCOOhNPg3ZOfjvICiwCVxkka2YtzvZCxzgA50gjsTlJdY2AA3qtbLxTc1u9m181ldXXPmuf90TxIm8RY2q7IEjaqopMPwN000JAjDZAM4s0uc8lto2tDm8TckBStkdtTtDLLT1+HmnqIdTGXZrgEA8AbglvAghzSCbqJ7MxMKbqyjkknqr2ejte9s9bfklVIt2NJFVMqCRDM1xbo4AgkHx23bj5l6LEbA1kE9TiIoML5FzJRyjuVfJyp5ScXyuFo9WvNhfp+JR8O7JdRjcHKYRsw+VzT/UAl5jG5Q4c8sBc83PMaCQADxCuqbKrcSUKayju3bcVbeV1fO336Xs8jFVFa7N+izuz220OOUb6uVpibDm5UXzZcrQ8lpA5wLSCNL62tdUdL2TJ6hrqh+zUgoxmHLh4cRa4u5mXdfRxaSG66myqjsvFSlKO7nF2d2ln0V3m+5XJ4kTfL0g6TesetUWyO0J2opW1Dqbky5zm5c2e2Rxb0rC+7vK9g6TesetUKlOjiFTmrNOz8zK6cbotY+7v8nH7UqlKLH3d/k4/alUpfYjkhERAEREAREQBERAEREAREQFfwqPp/lxqsVnwqPp/lxqsXgPSr39Pw/JvYbssyPZTwn+KYbKQNYbSg94Nu1x9G56pNlqJ201DiU8rAJK1zw07+5xgN14hry4fUV0h7BICHtBB0IOoIPAhfMUDYBlhja0d4AAeYLkUdpypYXgJZqV0+iunbzimWuneVzmHYoBxmodUyjSmpoqaPvWsP/IBl/Fyi+5MeONVtXFj+0ktDDA/LGyN7YS8BzhfORmJLWtdbiJBbQa9LgpmUwtTwtaDwaAPUvCfB4KqRstRQQvkb0XuY0vHU4i4WzPatKpiJ1ZQsmko6Nxt0ums887XV8jHhNRSuc77GJby2J8gHZeblzXz5c9RYvzc7MWkE31udVa9hkAYbdoGsrr24kNYNfqAH1LbNpWMJc2Bgc7pENFzfvniv2GnbTC0ETWjfZoAF+oKrGbTWIVVKNt9weum6rfO+pMae7buuYbZTXG8T6mf8tZ+n/CjbPH/1HW+SPqpV0FlO2NxcyJoc7e4AAnrO8o2mYxxe2Focd7gBmPWd53DzKJbTTc3u9qChr0tn9tCeHp43OedjI/6vFfKj8WqXt2ErdoSW+XN/QwrexUzICTFC1pd0rAC/XbfvPnSCnbTC1PC1o32aABfqH1JitpquqqUbb+5z03Vb7iNO1u65yXYKifiWCVsdI0ue53NaN7i2KJ2UeM2t9anYPt5SMwoUjg51QIXQ8hybyXuyubckNLcpHOdfUa3F10aWj5KN7cMDInkHKQwZQ62hLRa43LEVEeMzMfA/BKQyStc01bXsaA11weZ075dAbd42K6cMZSx0puoklvqSTmotZW5qzWWi9roVuLglbp0LDsTf9NZr/wByX8Ry2sHSb1j1qj2SwD4M0kdO6QOc3MXEbsz3Fxt4gTYeIK8g6TesetcXE1Y1cfKpDRzuvMtirQs+hax93f5OP2pVKUWPu7/Jx+1KpS+tHLCIiAIiIAiIgCIiAIiIAiIgK/hUfT/LjVYrPhUfT/LjVYvAelXv6fh+Tew3ZZR4hsjHiMjpJMRrWl3xY6iRjBYAc1jTYblH+AkXhXEPtc36rSIvPRx2IiklN2RfuR6Gb+AkXhXEPtc36p8BIvCuIfa5v1V1itSaOCWSK2Zkb3C+ou1pIuO9cLBYJj2ObQQtnw9lAY3EgZhI112ktOmbvg8V0MNLGV6bqKqopNLN2zf7GEt2LtY0fwEi8K4h9rm/VPgJF4VxD7XN+q8tjNsH486WnxWkENTB02jouF7EtBJIsbXFyLOaQTfS5rdoaXDH8nX4pBG865XyMa6x42JvZVVamPpVXScm5Lpnl1VuRKUGrlX8BIvCuIfa5v1T4CReFcQ+1zfqtGHgi4cLWvfhbv37ygUm0VLXv5OjxSCSQfEZIxztN/NBvoqI4zGSTak3bXu8SdyBV/ASLwriH2ub9U+AkXhXEPtc36q9krooXiOWpja9wuGFzQ4gXNw0m5Fg7XxFedBjFPit/wCHV8MuXpcm9r7deUmyfxmMtvbzsN2BTfASLwriH2ub9U+AkXhXEPtc36rSIsPWGJ/WydyPQjYbQDDI2xRzSPDb86R5e83JOr3anfbqspsHSb1j1rzXpB0m9Y9appScqyk9W1/Ul6FrH3d/k4/alUpRY+7v8nH7UqlL7KckIiIAiIgCIiAIiIAiIgCIiAr+FR9P8uNVis+FR9P8uNVi8B6Ve/p+H5N7DdlhEReSNogY/wD+1qPIyewVn+xP/wBMj+nL+K5amtpRXRvje4gSMcwkbwHAi486xMPYobTtywbS17Gf2tka1uu/mgW16l18LOhLCzoVZ7rck9G9E1y8SqSe8mkV+ETGfHK+ehs5scLhcWIzhsLbfW+KT/8ABVNslh7sTpnSTbH9vOmc4uqDNExxO45A45mG/wAYak67rLp2zey0Gy0Rjw9h51i9zjdziBYXsAAAOAAGp01Ko39jftRz/wCA47UUsUpu+Jli3UW/pm4LDu11NgBuAt1obVw7coJ7qSgot72aims9xqSve65dSt05a+Ji8VirdncH7WxJjomyVORuZ0biITE6TLdjiLcowkg6WuLW0U7GNlp6uFrML2GdTSsLSydtRAX83i45gXO4gk3BsVtoNgaSCiNC2E8m45nOuA8yf33Atm0GlrWFrW0VWexmawNjxfaGqnp2EFsLrDQcHv3u67AjgQrYbYoN7ykotSb7MvavbNRjK18s1N279UQ6TKnH6M4zimHRYzFlMtOOWYHfGySvczM06guBabbwT31+7QYXFspiuHuwKnEfLOyPYy4blL42E5eALZHEjddgPC69NssOZiOMUVOZHRtfCQDG7I9mUTOa5hHRLXNaR1d5X2E7ANoqoVeI4nPVTMFmGS1m6EXsN5Ac6w3c4m19VjLFQo06UpzsnTl7FnaV3JLu8+itcbrbaS56mqREXjzaC9IOk3rHrXmvSDpN6x61bQ97HxRD0LWPu7/Jx+1KpSix93f5OP2pVKX2c5AREQBERAEREAREQBERAEREBX8Kj6f5carFZ8Kj6f5carF4D0q9/T8Pyb2G7LCIi8kbQRZjbDaabZuWk5GKIwzyiOUuDszbubbKQ4Ac0yHUHoKLVbaSw4qyjjhj7XzNjkeWuziV8TpQA7Nl4N0yniuhT2dWqQU46NSlryi7P535GDqJOxsUWUwjaubEquuaYWGmoxZuRj3SveL3aCHEOILJBlDb6t+unn2rxiKA1kuF0kUDdTDLyzZ8oOXiRrfcbDvhp0vnDZdaUtxtJ+zq7ZyV0vG3kRxFqdCc4M6TgOtfq5r2R8UfjeExTMgY2CZrHvuSZGuNiA0WsRvufEFeYrtXNs1RwuraGN9TM4RxxRuJYSdxLnAHdbS3ScBpe4z9VVHTg4u8pSlHdusrfPz6a8yOIrs1hjBNywXG42186+lgana7EtlXRv2so6U08rshdAX5ozYu5wcTezQ42F+idb2BkY9ttVYdiBo8Nw5k+aEOiaLh5kdc3c8uDRGGtcTu4C+qj1VXk0otNWbT3lu2WufdcniRNsih4PJNLBGcWhayYtHKNbbKHd4WJFvrKmLmTjuycb3t00+RYgvSDpN6x615r0g6TesetZ0Pex8UQ9C1j7u/ycftSqUosfd3+Tj9qVSl9nOQEREAREQBERAEREAREQBERAV/Co+n+XGqxWfCo+n+XGqxeA9Kvf0/D8m9huywiIvJG0ZfslYOcZw+VsLCXx2kZYXddp1yga5iwvA61lH0c1Zh8lfPRPNR29HVNjyvDwInMiAy2zEZc53btbLqaLrYXaksPSVLdvaV/llePg7IqlTUncwuymHVFBhVRLTRObV1JmmAIs7lHXDbNduJyhwB4uWRipoK2iky4TWVGIBrhI+USu5LnXLrvOUWZazQC8mwtvt2hLq+ltmUJzm45ykpZStp/wBX1jblkQ6V7I5pj1BLV7OQxw00he1kQcwNcXDLzTdgGbQ79F7bZ0rtqqKmqcPoJnthf/Uhc1zJHR6B1mjnfEtca2dcLoqLCG15QlGSjmpSks/1ZNf5JdK5x9tBhmJOZFs/sfUyyPNpBJLUwsjHHlH5nDTzaGxJsDqBSPbtAHiB/Jily57HLcX0zbr2W4uimrteU7qzs4yj7U3J+1bPPLloku9shUrfsERFxC4L0g6Tesetea9IOk3rHrVtD3sfFEPQtY+7v8nH7UqlKLH3d/k4/alUpfZzkBERAEREAREQBERAEREAREQFcJmxumbNHJznjdHIQRybBo4NIOoI+pfGWH5Ob0cvuq0Ra1bCUK7vVgpPvVzJTlHRlXlh+Tm9HL7qZYfk5vRy+6rRFR6rwfwo/SjLiT6lXlh+Tm9HL7qZYfk5vRy+6rRE9V4P4UfpQ4k+pV5Yfk5vRy+6mWH5Ob0cvuq0RPVeD+FH6UOJPqVeWH5Ob0cvuplh+Tm9HL7qtET1Xg/hR+lDiT6lXlh+Tm9HL7qZYfk5vRy+6rRE9V4P4UfpQ4k+pV5Yfk5vRy+6mWH5Ob0cvuq0RPVeD+FH6UOJPqVeWH5Ob0cvuo3kWm4jm0/+OX3VaIpWzMGndUo+SI4k+pCpZeXme5rHgZGC7mPbqHSbswF9484U1EW+YBERAEREAREQBERAEREAREQBERAEREAREQBERAEREAREQBE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0184" name="Picture 8" descr="http://www.bigdug.co.uk/images/products/zoom/1319557440-42882500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980728"/>
            <a:ext cx="2880320" cy="2880320"/>
          </a:xfrm>
          <a:prstGeom prst="rect">
            <a:avLst/>
          </a:prstGeom>
          <a:noFill/>
        </p:spPr>
      </p:pic>
      <p:pic>
        <p:nvPicPr>
          <p:cNvPr id="50186" name="Picture 10" descr="http://www.directa.co.uk/product_images/no-swimming-sign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2820" y="1340768"/>
            <a:ext cx="2520280" cy="2520280"/>
          </a:xfrm>
          <a:prstGeom prst="rect">
            <a:avLst/>
          </a:prstGeom>
          <a:noFill/>
        </p:spPr>
      </p:pic>
      <p:pic>
        <p:nvPicPr>
          <p:cNvPr id="50201" name="Picture 25" descr="http://1.bp.blogspot.com/_cW4kucEGIgI/TPNJluV8V6I/AAAAAAAAMGs/76aqqUX4mng/s400/4275_signs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4005064"/>
            <a:ext cx="1912532" cy="2304256"/>
          </a:xfrm>
          <a:prstGeom prst="rect">
            <a:avLst/>
          </a:prstGeom>
          <a:noFill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43702" y="285728"/>
            <a:ext cx="19937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5720" y="357166"/>
            <a:ext cx="1951037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4730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9E4F-B748-92F3-930C-69E31943C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GB" sz="20000" dirty="0">
                <a:solidFill>
                  <a:srgbClr val="0000FF"/>
                </a:solidFill>
              </a:rPr>
            </a:br>
            <a:r>
              <a:rPr lang="en-GB" sz="30000" b="1" dirty="0">
                <a:solidFill>
                  <a:srgbClr val="0000FF"/>
                </a:solidFill>
              </a:rPr>
              <a:t>F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A6A41-B353-33E5-4679-EA9CEC50FF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D209EE-2ADA-DC56-C45E-12A519738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8C3904-39B5-2DF2-1420-1CC6000CE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3573016"/>
            <a:ext cx="9324527" cy="345638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                                               </a:t>
            </a:r>
            <a:r>
              <a:rPr lang="en-GB" sz="20200" b="1" dirty="0">
                <a:solidFill>
                  <a:srgbClr val="0000FF"/>
                </a:solidFill>
              </a:rPr>
              <a:t>Float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RNLI Respect the Water 2017 Video News Feature | RNLI</a:t>
            </a: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0000FF"/>
                </a:solidFill>
                <a:latin typeface="Comic Sans MS" panose="030F0702030302020204" pitchFamily="66" charset="0"/>
              </a:rPr>
              <a:t>Float to Live </a:t>
            </a:r>
          </a:p>
          <a:p>
            <a:pPr marL="0" indent="0">
              <a:buNone/>
            </a:pPr>
            <a:endParaRPr lang="en-GB" dirty="0">
              <a:hlinkClick r:id="rId3"/>
            </a:endParaRPr>
          </a:p>
          <a:p>
            <a:pPr marL="0" indent="0">
              <a:buNone/>
            </a:pPr>
            <a:endParaRPr lang="en-GB" dirty="0">
              <a:hlinkClick r:id="rId3"/>
            </a:endParaRP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https://www.youtube.com/watch?v=fgASxPh-xqU&amp;list=RDCMUCtJyE1cNPjz35piKXXXKDEA&amp;index=5</a:t>
            </a:r>
            <a:endParaRPr lang="en-GB" dirty="0"/>
          </a:p>
          <a:p>
            <a:pPr marL="0" indent="0">
              <a:buNone/>
            </a:pPr>
            <a:endParaRPr lang="en-GB" sz="2200" dirty="0">
              <a:hlinkClick r:id="rId4"/>
            </a:endParaRPr>
          </a:p>
          <a:p>
            <a:pPr marL="0" indent="0">
              <a:buNone/>
            </a:pPr>
            <a:endParaRPr lang="en-GB" sz="2200" dirty="0">
              <a:hlinkClick r:id="rId4"/>
            </a:endParaRPr>
          </a:p>
          <a:p>
            <a:pPr marL="0" indent="0">
              <a:buNone/>
            </a:pPr>
            <a:r>
              <a:rPr lang="en-GB" sz="2200" dirty="0">
                <a:hlinkClick r:id="rId4"/>
              </a:rPr>
              <a:t>https://www.youtube.com/watch?v=odWm3DeRFlA</a:t>
            </a:r>
            <a:endParaRPr lang="en-GB" sz="2200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CB7A6C7-2810-2EAF-5A7D-724397F41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6" t="36597" r="2762"/>
          <a:stretch/>
        </p:blipFill>
        <p:spPr bwMode="auto">
          <a:xfrm>
            <a:off x="179512" y="188640"/>
            <a:ext cx="2232249" cy="29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rowning Prevention Week Animation">
            <a:extLst>
              <a:ext uri="{FF2B5EF4-FFF2-40B4-BE49-F238E27FC236}">
                <a16:creationId xmlns:a16="http://schemas.microsoft.com/office/drawing/2014/main" id="{751D673E-755A-3880-F910-0B7DDB6A8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40340" r="8263" b="17800"/>
          <a:stretch/>
        </p:blipFill>
        <p:spPr bwMode="auto">
          <a:xfrm>
            <a:off x="6794455" y="188640"/>
            <a:ext cx="2160240" cy="215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481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9E4F-B748-92F3-930C-69E31943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8018"/>
          </a:xfrm>
        </p:spPr>
        <p:txBody>
          <a:bodyPr>
            <a:noAutofit/>
          </a:bodyPr>
          <a:lstStyle/>
          <a:p>
            <a:br>
              <a:rPr lang="en-GB" sz="20000" dirty="0">
                <a:solidFill>
                  <a:srgbClr val="0000FF"/>
                </a:solidFill>
              </a:rPr>
            </a:br>
            <a:r>
              <a:rPr lang="en-GB" sz="30000" b="1" dirty="0">
                <a:solidFill>
                  <a:srgbClr val="0000FF"/>
                </a:solidFill>
              </a:rPr>
              <a:t>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D209EE-2ADA-DC56-C45E-12A519738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8C3904-39B5-2DF2-1420-1CC6000CE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7504" y="3284984"/>
            <a:ext cx="9217023" cy="143103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sz="26400" b="1" dirty="0">
                <a:solidFill>
                  <a:srgbClr val="0000FF"/>
                </a:solidFill>
              </a:rPr>
              <a:t>Emergency</a:t>
            </a:r>
          </a:p>
          <a:p>
            <a:pPr marL="0" indent="0" algn="ctr">
              <a:buNone/>
            </a:pPr>
            <a:endParaRPr lang="en-GB" sz="2500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GB" sz="2500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GB" sz="2500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GB" sz="2500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GB" sz="2500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GB" sz="2500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GB" sz="2500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GB" sz="2500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GB" sz="4800" dirty="0">
                <a:hlinkClick r:id="rId2"/>
              </a:rPr>
              <a:t>https://www.youtube.com/watch?v=HpgF3BA5YIo</a:t>
            </a:r>
            <a:endParaRPr lang="en-GB" sz="4800" dirty="0"/>
          </a:p>
          <a:p>
            <a:pPr marL="0" indent="0" algn="ctr">
              <a:buNone/>
            </a:pPr>
            <a:endParaRPr lang="en-GB" sz="2500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GB" sz="4800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en-GB" sz="4800" b="1" dirty="0">
                <a:solidFill>
                  <a:srgbClr val="0000FF"/>
                </a:solidFill>
              </a:rPr>
              <a:t>https://www.youtube.com/watch?v=kX2pwVxgtIQ</a:t>
            </a:r>
          </a:p>
          <a:p>
            <a:pPr marL="0" indent="0" algn="ctr">
              <a:buNone/>
            </a:pPr>
            <a:endParaRPr lang="en-GB" sz="2500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endParaRPr lang="en-GB" sz="2500" b="1" dirty="0">
              <a:solidFill>
                <a:srgbClr val="0000FF"/>
              </a:solidFill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0990E05-1B58-CCF9-F50B-41398CF0AE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9139" r="26386" b="15374"/>
          <a:stretch/>
        </p:blipFill>
        <p:spPr bwMode="auto">
          <a:xfrm>
            <a:off x="107504" y="116241"/>
            <a:ext cx="2159223" cy="208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rowning Prevention Week Animation">
            <a:extLst>
              <a:ext uri="{FF2B5EF4-FFF2-40B4-BE49-F238E27FC236}">
                <a16:creationId xmlns:a16="http://schemas.microsoft.com/office/drawing/2014/main" id="{3826580B-4337-FFEC-01FD-75286355D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8" t="40776" r="29525" b="19200"/>
          <a:stretch/>
        </p:blipFill>
        <p:spPr bwMode="auto">
          <a:xfrm>
            <a:off x="7439372" y="127456"/>
            <a:ext cx="1597124" cy="205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5A49DB-912A-ED47-A37E-94BE76D41660}"/>
              </a:ext>
            </a:extLst>
          </p:cNvPr>
          <p:cNvSpPr txBox="1"/>
          <p:nvPr/>
        </p:nvSpPr>
        <p:spPr>
          <a:xfrm>
            <a:off x="827584" y="6260196"/>
            <a:ext cx="56886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https://www.youtube.com/watch?v=HpgF3BA5YIo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699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422" y="285728"/>
            <a:ext cx="4043362" cy="1143000"/>
          </a:xfrm>
        </p:spPr>
        <p:txBody>
          <a:bodyPr/>
          <a:lstStyle/>
          <a:p>
            <a:pPr algn="l"/>
            <a:r>
              <a:rPr lang="en-GB" sz="3600" dirty="0"/>
              <a:t> E is for EMERGENCY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572264" y="357166"/>
            <a:ext cx="1866900" cy="730250"/>
            <a:chOff x="108959199" y="106667574"/>
            <a:chExt cx="1867200" cy="730350"/>
          </a:xfrm>
        </p:grpSpPr>
        <p:pic>
          <p:nvPicPr>
            <p:cNvPr id="15" name="Picture 1" descr="DPW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8959199" y="106883574"/>
              <a:ext cx="609600" cy="514350"/>
            </a:xfrm>
            <a:prstGeom prst="rect">
              <a:avLst/>
            </a:prstGeom>
            <a:noFill/>
            <a:ln w="9525" algn="ctr">
              <a:miter lim="800000"/>
              <a:headEnd/>
              <a:tailEnd/>
            </a:ln>
          </p:spPr>
        </p:pic>
        <p:pic>
          <p:nvPicPr>
            <p:cNvPr id="16" name="Picture 2" descr="RLSS CMYK (ON WHITE)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607199" y="106667574"/>
              <a:ext cx="1219200" cy="723900"/>
            </a:xfrm>
            <a:prstGeom prst="rect">
              <a:avLst/>
            </a:prstGeom>
            <a:noFill/>
            <a:ln w="9525" algn="ctr">
              <a:miter lim="800000"/>
              <a:headEnd/>
              <a:tailEnd/>
            </a:ln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57166"/>
            <a:ext cx="1951037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 descr="\\rlsspdc01\users\kwelsh\My Documents\Emergency - call 99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1785926"/>
            <a:ext cx="2929978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8987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9E4F-B748-92F3-930C-69E31943C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GB" sz="20000" dirty="0">
                <a:solidFill>
                  <a:srgbClr val="0000FF"/>
                </a:solidFill>
              </a:rPr>
            </a:br>
            <a:r>
              <a:rPr lang="en-GB" sz="20000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A4E4-04DF-9817-A205-D0DE4DAEF9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A6A41-B353-33E5-4679-EA9CEC50FF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D209EE-2ADA-DC56-C45E-12A519738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8C3904-39B5-2DF2-1420-1CC6000CE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99593" y="2174875"/>
            <a:ext cx="7787208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sz="72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GB" sz="7200" dirty="0">
                <a:solidFill>
                  <a:srgbClr val="0000FF"/>
                </a:solidFill>
              </a:rPr>
              <a:t>Stop and think</a:t>
            </a:r>
          </a:p>
        </p:txBody>
      </p:sp>
      <p:pic>
        <p:nvPicPr>
          <p:cNvPr id="2050" name="Picture 2" descr="Drowning Prevention Week Animation">
            <a:extLst>
              <a:ext uri="{FF2B5EF4-FFF2-40B4-BE49-F238E27FC236}">
                <a16:creationId xmlns:a16="http://schemas.microsoft.com/office/drawing/2014/main" id="{F98EA690-C341-3F02-1547-4F5F072C8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8CA7A17-67E4-BE18-C53D-73FF43C7A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141412"/>
            <a:ext cx="9144000" cy="457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487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9E4F-B748-92F3-930C-69E31943C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GB" sz="20000" dirty="0">
                <a:solidFill>
                  <a:srgbClr val="0000FF"/>
                </a:solidFill>
              </a:rPr>
            </a:br>
            <a:r>
              <a:rPr lang="en-GB" sz="20000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A4E4-04DF-9817-A205-D0DE4DAEF9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A6A41-B353-33E5-4679-EA9CEC50FF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D209EE-2ADA-DC56-C45E-12A519738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8C3904-39B5-2DF2-1420-1CC6000CE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99593" y="2174875"/>
            <a:ext cx="7787208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sz="72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GB" sz="7200" dirty="0">
                <a:solidFill>
                  <a:srgbClr val="0000FF"/>
                </a:solidFill>
              </a:rPr>
              <a:t>Stop and think</a:t>
            </a:r>
          </a:p>
        </p:txBody>
      </p:sp>
      <p:pic>
        <p:nvPicPr>
          <p:cNvPr id="2050" name="Picture 2" descr="Drowning Prevention Week Animation">
            <a:extLst>
              <a:ext uri="{FF2B5EF4-FFF2-40B4-BE49-F238E27FC236}">
                <a16:creationId xmlns:a16="http://schemas.microsoft.com/office/drawing/2014/main" id="{F98EA690-C341-3F02-1547-4F5F072C8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716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274638"/>
            <a:ext cx="8651304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en-GB" b="1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GB" b="1" dirty="0">
                <a:solidFill>
                  <a:srgbClr val="0000FF"/>
                </a:solidFill>
                <a:latin typeface="Comic Sans MS" pitchFamily="66" charset="0"/>
              </a:rPr>
              <a:t>Walt: </a:t>
            </a:r>
            <a:r>
              <a:rPr lang="en-GB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and remember </a:t>
            </a:r>
            <a:br>
              <a:rPr lang="en-GB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the Water SAFE CODE </a:t>
            </a:r>
            <a:br>
              <a:rPr lang="en-GB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204864"/>
            <a:ext cx="9144000" cy="39212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3200" b="1" dirty="0">
                <a:solidFill>
                  <a:srgbClr val="0000FF"/>
                </a:solidFill>
                <a:latin typeface="Comic Sans MS" pitchFamily="66" charset="0"/>
              </a:rPr>
              <a:t>WILF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why we use mnemonics  (‘</a:t>
            </a:r>
            <a:r>
              <a:rPr lang="en-GB" sz="3200" b="1" dirty="0" err="1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nuh·mo·nuhk</a:t>
            </a:r>
            <a:r>
              <a:rPr lang="en-GB" sz="32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’)</a:t>
            </a:r>
            <a:endParaRPr lang="en-GB" sz="3200" dirty="0">
              <a:solidFill>
                <a:srgbClr val="0000FF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explain what each letter stands for</a:t>
            </a:r>
            <a:endParaRPr lang="en-GB" sz="3200" dirty="0">
              <a:solidFill>
                <a:srgbClr val="0000FF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find a way to remember the safe code</a:t>
            </a:r>
            <a:endParaRPr lang="en-GB" sz="3200" dirty="0">
              <a:solidFill>
                <a:srgbClr val="0000FF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2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describe some dangers near outdoor water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2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describe what to do in some situations</a:t>
            </a:r>
            <a:endParaRPr lang="en-GB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ECD2A6-9780-C1E8-09AB-C16342EEDF78}"/>
              </a:ext>
            </a:extLst>
          </p:cNvPr>
          <p:cNvSpPr txBox="1"/>
          <p:nvPr/>
        </p:nvSpPr>
        <p:spPr>
          <a:xfrm>
            <a:off x="1835696" y="6214030"/>
            <a:ext cx="46654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https://youtu.be</a:t>
            </a:r>
            <a:r>
              <a:rPr lang="en-GB">
                <a:hlinkClick r:id="rId2"/>
              </a:rPr>
              <a:t>/zwzB7So7jSM</a:t>
            </a:r>
            <a:endParaRPr lang="en-GB"/>
          </a:p>
          <a:p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140DEE4-9D04-8B84-146E-F6CB8895EBA8}"/>
                  </a:ext>
                </a:extLst>
              </p14:cNvPr>
              <p14:cNvContentPartPr/>
              <p14:nvPr/>
            </p14:nvContentPartPr>
            <p14:xfrm>
              <a:off x="4393529" y="764868"/>
              <a:ext cx="1575360" cy="858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140DEE4-9D04-8B84-146E-F6CB8895EB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75889" y="746868"/>
                <a:ext cx="1611000" cy="89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9062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2D8B0-DB2E-6100-294A-1A0E66B34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BF21A-FC39-DDB8-FC06-F74ED115EF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B128E0-3FE3-92D5-625E-3CB58C649D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306F3F-ED3F-3274-9307-1B26147A6B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DDCA6D-D3A5-80A3-18B2-36A8ACEE0FC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2A4423-6ED1-42F5-0722-3F584A05E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1104"/>
            <a:ext cx="9144000" cy="611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308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4665"/>
            <a:ext cx="3970784" cy="72008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0000FF"/>
                </a:solidFill>
                <a:latin typeface="Comic Sans MS" pitchFamily="66" charset="0"/>
              </a:rPr>
              <a:t>Acrostic Poem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052736"/>
            <a:ext cx="4040188" cy="5073427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0000FF"/>
                </a:solidFill>
                <a:latin typeface="Comic Sans MS" pitchFamily="66" charset="0"/>
              </a:rPr>
              <a:t>S</a:t>
            </a:r>
          </a:p>
          <a:p>
            <a:r>
              <a:rPr lang="en-GB" sz="3200" b="1" dirty="0">
                <a:solidFill>
                  <a:srgbClr val="0000FF"/>
                </a:solidFill>
                <a:latin typeface="Comic Sans MS" pitchFamily="66" charset="0"/>
              </a:rPr>
              <a:t>A</a:t>
            </a:r>
          </a:p>
          <a:p>
            <a:r>
              <a:rPr lang="en-GB" sz="3200" b="1" dirty="0">
                <a:solidFill>
                  <a:srgbClr val="0000FF"/>
                </a:solidFill>
                <a:latin typeface="Comic Sans MS" pitchFamily="66" charset="0"/>
              </a:rPr>
              <a:t>F</a:t>
            </a:r>
          </a:p>
          <a:p>
            <a:r>
              <a:rPr lang="en-GB" sz="3200" b="1" dirty="0">
                <a:solidFill>
                  <a:srgbClr val="0000FF"/>
                </a:solidFill>
                <a:latin typeface="Comic Sans MS" pitchFamily="66" charset="0"/>
              </a:rPr>
              <a:t>E</a:t>
            </a:r>
          </a:p>
          <a:p>
            <a:endParaRPr lang="en-GB" sz="3200" b="1" dirty="0">
              <a:solidFill>
                <a:srgbClr val="0000FF"/>
              </a:solidFill>
              <a:latin typeface="Comic Sans MS" pitchFamily="66" charset="0"/>
            </a:endParaRPr>
          </a:p>
          <a:p>
            <a:r>
              <a:rPr lang="en-GB" sz="3200" b="1" dirty="0">
                <a:solidFill>
                  <a:srgbClr val="0000FF"/>
                </a:solidFill>
                <a:latin typeface="Comic Sans MS" pitchFamily="66" charset="0"/>
              </a:rPr>
              <a:t>C</a:t>
            </a:r>
          </a:p>
          <a:p>
            <a:r>
              <a:rPr lang="en-GB" sz="3200" b="1" dirty="0">
                <a:solidFill>
                  <a:srgbClr val="0000FF"/>
                </a:solidFill>
                <a:latin typeface="Comic Sans MS" pitchFamily="66" charset="0"/>
              </a:rPr>
              <a:t>O</a:t>
            </a:r>
          </a:p>
          <a:p>
            <a:r>
              <a:rPr lang="en-GB" sz="3200" b="1" dirty="0">
                <a:solidFill>
                  <a:srgbClr val="0000FF"/>
                </a:solidFill>
                <a:latin typeface="Comic Sans MS" pitchFamily="66" charset="0"/>
              </a:rPr>
              <a:t>D</a:t>
            </a:r>
          </a:p>
          <a:p>
            <a:r>
              <a:rPr lang="en-GB" sz="3200" b="1" dirty="0">
                <a:solidFill>
                  <a:srgbClr val="0000FF"/>
                </a:solidFill>
                <a:latin typeface="Comic Sans MS" pitchFamily="66" charset="0"/>
              </a:rPr>
              <a:t>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274638"/>
            <a:ext cx="8651304" cy="1143000"/>
          </a:xfrm>
        </p:spPr>
        <p:txBody>
          <a:bodyPr>
            <a:normAutofit fontScale="90000"/>
          </a:bodyPr>
          <a:lstStyle/>
          <a:p>
            <a:pPr algn="l"/>
            <a:br>
              <a:rPr lang="en-GB" b="1" dirty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en-GB" b="1" dirty="0">
                <a:solidFill>
                  <a:srgbClr val="0000FF"/>
                </a:solidFill>
                <a:latin typeface="Comic Sans MS" pitchFamily="66" charset="0"/>
              </a:rPr>
              <a:t>Walt: </a:t>
            </a:r>
            <a:r>
              <a:rPr lang="en-GB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and remember </a:t>
            </a:r>
            <a:br>
              <a:rPr lang="en-GB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      the SAFE CODE </a:t>
            </a:r>
            <a:br>
              <a:rPr lang="en-GB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204864"/>
            <a:ext cx="9144000" cy="39212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sz="3200" b="1" dirty="0">
                <a:solidFill>
                  <a:srgbClr val="0000FF"/>
                </a:solidFill>
                <a:latin typeface="Comic Sans MS" pitchFamily="66" charset="0"/>
              </a:rPr>
              <a:t>WILF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why we use mnemonics  (‘</a:t>
            </a:r>
            <a:r>
              <a:rPr lang="en-GB" sz="3200" b="1" dirty="0" err="1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nuh·mo·nuhk</a:t>
            </a:r>
            <a:r>
              <a:rPr lang="en-GB" sz="32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’)</a:t>
            </a:r>
            <a:endParaRPr lang="en-GB" sz="3200" dirty="0">
              <a:solidFill>
                <a:srgbClr val="0000FF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explain what each letter stands for</a:t>
            </a:r>
            <a:endParaRPr lang="en-GB" sz="3200" dirty="0">
              <a:solidFill>
                <a:srgbClr val="0000FF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32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find a way to remember the safe code</a:t>
            </a:r>
            <a:endParaRPr lang="en-GB" sz="3200" dirty="0">
              <a:solidFill>
                <a:srgbClr val="0000FF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2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describe some dangers near outdoor water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200" b="1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describe what to do in some situations</a:t>
            </a:r>
            <a:endParaRPr lang="en-GB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6356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C8BF1-BD51-3249-4EA8-C2A7F0360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38D68-29B4-355C-AC87-7D1076F7B3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D88381-2E8C-5DB8-DCE7-4DF48875DB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D75DC-68BE-C77C-226D-A748615D1C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BBB169-6BC0-7711-8FD8-5C3528B380F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Thurcroft Junior Academy - Water Safety">
            <a:extLst>
              <a:ext uri="{FF2B5EF4-FFF2-40B4-BE49-F238E27FC236}">
                <a16:creationId xmlns:a16="http://schemas.microsoft.com/office/drawing/2014/main" id="{FB4B410C-46C1-CA5D-BA17-57A701AEC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6" y="404664"/>
            <a:ext cx="8887767" cy="512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503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9E4F-B748-92F3-930C-69E31943C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GB" sz="20000" dirty="0">
                <a:solidFill>
                  <a:srgbClr val="0000FF"/>
                </a:solidFill>
              </a:rPr>
            </a:br>
            <a:r>
              <a:rPr lang="en-GB" sz="30000" b="1" dirty="0">
                <a:solidFill>
                  <a:srgbClr val="0000FF"/>
                </a:solidFill>
              </a:rPr>
              <a:t>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A4E4-04DF-9817-A205-D0DE4DAEF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2170584" cy="175084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A6A41-B353-33E5-4679-EA9CEC50FF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D209EE-2ADA-DC56-C45E-12A519738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8C3904-39B5-2DF2-1420-1CC6000CE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99593" y="2292349"/>
            <a:ext cx="7787208" cy="38338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sz="72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GB" sz="7200" b="1" dirty="0">
                <a:solidFill>
                  <a:srgbClr val="0000FF"/>
                </a:solidFill>
              </a:rPr>
              <a:t>Stop and think!</a:t>
            </a:r>
          </a:p>
        </p:txBody>
      </p:sp>
      <p:pic>
        <p:nvPicPr>
          <p:cNvPr id="2050" name="Picture 2" descr="Drowning Prevention Week Animation">
            <a:extLst>
              <a:ext uri="{FF2B5EF4-FFF2-40B4-BE49-F238E27FC236}">
                <a16:creationId xmlns:a16="http://schemas.microsoft.com/office/drawing/2014/main" id="{F98EA690-C341-3F02-1547-4F5F072C8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40340" r="68900" b="17800"/>
          <a:stretch/>
        </p:blipFill>
        <p:spPr bwMode="auto">
          <a:xfrm>
            <a:off x="149452" y="114027"/>
            <a:ext cx="2324106" cy="257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8CA7A17-67E4-BE18-C53D-73FF43C7A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40" r="73625" b="-1"/>
          <a:stretch/>
        </p:blipFill>
        <p:spPr bwMode="auto">
          <a:xfrm>
            <a:off x="6665912" y="1052736"/>
            <a:ext cx="2411760" cy="278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752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285728"/>
            <a:ext cx="3757610" cy="1143000"/>
          </a:xfrm>
        </p:spPr>
        <p:txBody>
          <a:bodyPr/>
          <a:lstStyle/>
          <a:p>
            <a:pPr algn="l"/>
            <a:r>
              <a:rPr lang="en-GB" sz="3600" dirty="0"/>
              <a:t> S is for SPOT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572264" y="357166"/>
            <a:ext cx="1866900" cy="730250"/>
            <a:chOff x="108959199" y="106667574"/>
            <a:chExt cx="1867200" cy="730350"/>
          </a:xfrm>
        </p:grpSpPr>
        <p:pic>
          <p:nvPicPr>
            <p:cNvPr id="15" name="Picture 1" descr="DPW Log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8959199" y="106883574"/>
              <a:ext cx="609600" cy="514350"/>
            </a:xfrm>
            <a:prstGeom prst="rect">
              <a:avLst/>
            </a:prstGeom>
            <a:noFill/>
            <a:ln w="9525" algn="ctr">
              <a:miter lim="800000"/>
              <a:headEnd/>
              <a:tailEnd/>
            </a:ln>
          </p:spPr>
        </p:pic>
        <p:pic>
          <p:nvPicPr>
            <p:cNvPr id="16" name="Picture 2" descr="RLSS CMYK (ON WHITE)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607199" y="106667574"/>
              <a:ext cx="1219200" cy="723900"/>
            </a:xfrm>
            <a:prstGeom prst="rect">
              <a:avLst/>
            </a:prstGeom>
            <a:noFill/>
            <a:ln w="9525" algn="ctr">
              <a:miter lim="800000"/>
              <a:headEnd/>
              <a:tailEnd/>
            </a:ln>
          </p:spPr>
        </p:pic>
      </p:grpSp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8475" y="1738313"/>
            <a:ext cx="31146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357166"/>
            <a:ext cx="1951037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4583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80727"/>
          </a:xfrm>
        </p:spPr>
        <p:txBody>
          <a:bodyPr/>
          <a:lstStyle/>
          <a:p>
            <a:r>
              <a:rPr lang="en-GB" b="1" dirty="0"/>
              <a:t>Look Before You Leap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Look Before You Le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1124745"/>
            <a:ext cx="7421219" cy="5733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472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70FE5-2B85-4CCA-AE9F-833922A2D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110EB-6E49-4543-A333-F496E3AF95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8B8E4-32D6-452E-A650-E255B4F3A6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B2DCBC-FB73-4403-8F75-752763380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9D7C45-BC6F-404B-9A41-A07F1014A6D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702B3AAB-E3CB-4972-9CCB-4A40E458C3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26" t="13179" r="17713" b="5200"/>
          <a:stretch/>
        </p:blipFill>
        <p:spPr>
          <a:xfrm>
            <a:off x="31922" y="-19942"/>
            <a:ext cx="9112077" cy="64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8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AAEC9-B508-1933-E762-D58CF5829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5F1E-E583-4FFF-3550-BFDE443C9A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AA689-D09E-C236-D79A-47C1109C54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9582A2-27FC-1DE4-7B51-2610F61C05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F8709A-E07B-0B71-146B-3AC08DDDD36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E59C48-BA90-C6C4-6AEA-74F43D09D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4"/>
            <a:ext cx="9144000" cy="669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02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19E4F-B748-92F3-930C-69E31943C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749" y="-335978"/>
            <a:ext cx="8229600" cy="1143000"/>
          </a:xfrm>
        </p:spPr>
        <p:txBody>
          <a:bodyPr>
            <a:noAutofit/>
          </a:bodyPr>
          <a:lstStyle/>
          <a:p>
            <a:br>
              <a:rPr lang="en-GB" sz="20000" dirty="0">
                <a:solidFill>
                  <a:srgbClr val="0000FF"/>
                </a:solidFill>
              </a:rPr>
            </a:br>
            <a:r>
              <a:rPr lang="en-GB" sz="30000" b="1" dirty="0">
                <a:solidFill>
                  <a:srgbClr val="0000FF"/>
                </a:solidFill>
              </a:rPr>
              <a:t>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A6A41-B353-33E5-4679-EA9CEC50FF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D209EE-2ADA-DC56-C45E-12A519738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8C3904-39B5-2DF2-1420-1CC6000CE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" y="2636911"/>
            <a:ext cx="9144000" cy="348925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sz="65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GB" sz="9600" b="1" dirty="0">
                <a:solidFill>
                  <a:srgbClr val="0000FF"/>
                </a:solidFill>
              </a:rPr>
              <a:t>   Always stay with an Adult!</a:t>
            </a:r>
          </a:p>
          <a:p>
            <a:pPr marL="0" indent="0">
              <a:buNone/>
            </a:pPr>
            <a:r>
              <a:rPr lang="en-GB" sz="6500" b="1" dirty="0">
                <a:solidFill>
                  <a:srgbClr val="0000FF"/>
                </a:solidFill>
              </a:rPr>
              <a:t>                                       </a:t>
            </a:r>
          </a:p>
          <a:p>
            <a:pPr marL="0" indent="0">
              <a:buNone/>
            </a:pPr>
            <a:r>
              <a:rPr lang="en-GB" sz="6500" b="1" dirty="0">
                <a:solidFill>
                  <a:srgbClr val="0000FF"/>
                </a:solidFill>
              </a:rPr>
              <a:t>                                                                                   </a:t>
            </a:r>
          </a:p>
          <a:p>
            <a:pPr marL="0" indent="0">
              <a:buNone/>
            </a:pPr>
            <a:r>
              <a:rPr lang="en-GB" sz="6400" b="1" dirty="0">
                <a:solidFill>
                  <a:srgbClr val="0000FF"/>
                </a:solidFill>
              </a:rPr>
              <a:t>                                                  Listen and follow Advice! </a:t>
            </a:r>
          </a:p>
        </p:txBody>
      </p:sp>
      <p:pic>
        <p:nvPicPr>
          <p:cNvPr id="2050" name="Picture 2" descr="Drowning Prevention Week Animation">
            <a:extLst>
              <a:ext uri="{FF2B5EF4-FFF2-40B4-BE49-F238E27FC236}">
                <a16:creationId xmlns:a16="http://schemas.microsoft.com/office/drawing/2014/main" id="{F98EA690-C341-3F02-1547-4F5F072C86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5" t="40340" r="48340" b="17800"/>
          <a:stretch/>
        </p:blipFill>
        <p:spPr bwMode="auto">
          <a:xfrm>
            <a:off x="149229" y="994718"/>
            <a:ext cx="1861219" cy="215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8CA7A17-67E4-BE18-C53D-73FF43C7A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 t="24691" r="77619" b="59570"/>
          <a:stretch/>
        </p:blipFill>
        <p:spPr bwMode="auto">
          <a:xfrm>
            <a:off x="7098624" y="126058"/>
            <a:ext cx="158417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6DCEDB5-F800-17D3-84C4-C6820232F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" t="24691" r="77619" b="59570"/>
          <a:stretch/>
        </p:blipFill>
        <p:spPr bwMode="auto">
          <a:xfrm>
            <a:off x="287749" y="183377"/>
            <a:ext cx="1584177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0F0D652-BE40-135A-505E-C2FBEBBCAF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36572" r="50000" b="15374"/>
          <a:stretch/>
        </p:blipFill>
        <p:spPr bwMode="auto">
          <a:xfrm>
            <a:off x="6906539" y="966141"/>
            <a:ext cx="2088232" cy="219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Water Safety Code: STOP AND THINK | Facebook">
            <a:extLst>
              <a:ext uri="{FF2B5EF4-FFF2-40B4-BE49-F238E27FC236}">
                <a16:creationId xmlns:a16="http://schemas.microsoft.com/office/drawing/2014/main" id="{E1580186-20CB-7402-DB3B-44DE50C04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49" y="4486490"/>
            <a:ext cx="3744415" cy="209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81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671</Words>
  <Application>Microsoft Office PowerPoint</Application>
  <PresentationFormat>On-screen Show (4:3)</PresentationFormat>
  <Paragraphs>130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Comic Sans MS</vt:lpstr>
      <vt:lpstr>Symbol</vt:lpstr>
      <vt:lpstr>Office Theme</vt:lpstr>
      <vt:lpstr> Walt: understand and remember         the Water SAFE CODE  </vt:lpstr>
      <vt:lpstr> Walt: understand and remember         the Water SAFE CODE  </vt:lpstr>
      <vt:lpstr>S</vt:lpstr>
      <vt:lpstr> S</vt:lpstr>
      <vt:lpstr> S is for SPOT</vt:lpstr>
      <vt:lpstr>Look Before You Leap</vt:lpstr>
      <vt:lpstr>PowerPoint Presentation</vt:lpstr>
      <vt:lpstr>PowerPoint Presentation</vt:lpstr>
      <vt:lpstr> A</vt:lpstr>
      <vt:lpstr> A is for ADVICE</vt:lpstr>
      <vt:lpstr>Adults who help</vt:lpstr>
      <vt:lpstr>Advice: Beach flags</vt:lpstr>
      <vt:lpstr>Advice: Warning Signs </vt:lpstr>
      <vt:lpstr>Advice: Warning Signs </vt:lpstr>
      <vt:lpstr> F</vt:lpstr>
      <vt:lpstr> E</vt:lpstr>
      <vt:lpstr> E is for EMERGENCY</vt:lpstr>
      <vt:lpstr> S</vt:lpstr>
      <vt:lpstr> S</vt:lpstr>
      <vt:lpstr>PowerPoint Presentation</vt:lpstr>
      <vt:lpstr>PowerPoint Presentation</vt:lpstr>
      <vt:lpstr> Walt: understand and remember         the SAFE CODE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 Before You Leap</dc:title>
  <dc:creator>Jo Searle</dc:creator>
  <cp:lastModifiedBy>jesearle152@gmail.com</cp:lastModifiedBy>
  <cp:revision>19</cp:revision>
  <dcterms:created xsi:type="dcterms:W3CDTF">2020-08-03T11:22:25Z</dcterms:created>
  <dcterms:modified xsi:type="dcterms:W3CDTF">2024-07-03T12:56:12Z</dcterms:modified>
</cp:coreProperties>
</file>