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24AE-5B1C-4F31-8D1E-1A3FCD21301E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40670-2DCF-41BA-A6FE-833661C5A5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00FF"/>
                </a:solidFill>
              </a:rPr>
              <a:t>Safety Rules at the swimming pool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403" t="11438" r="26351" b="6250"/>
          <a:stretch>
            <a:fillRect/>
          </a:stretch>
        </p:blipFill>
        <p:spPr bwMode="auto">
          <a:xfrm>
            <a:off x="1403648" y="101446"/>
            <a:ext cx="6048672" cy="665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Be Smart Be Safe Swimming Pool Side Encapsulated Poster Swimmer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625" cy="676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 descr="Swimming Pool Rules And Regulations Signs | Backyard Design Idea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171400"/>
            <a:ext cx="6545527" cy="727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New Cimspa Swimming Pool Swim Training Rules Emergenc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442"/>
            <a:ext cx="4853449" cy="6846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Safety Rules at the swimming pool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Rules at the swimming pool</dc:title>
  <dc:creator>Jo Searle</dc:creator>
  <cp:lastModifiedBy>jesearle152@gmail.com</cp:lastModifiedBy>
  <cp:revision>2</cp:revision>
  <dcterms:created xsi:type="dcterms:W3CDTF">2020-08-01T20:15:46Z</dcterms:created>
  <dcterms:modified xsi:type="dcterms:W3CDTF">2021-07-29T08:13:46Z</dcterms:modified>
</cp:coreProperties>
</file>