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57" r:id="rId6"/>
    <p:sldId id="258" r:id="rId7"/>
    <p:sldId id="259" r:id="rId8"/>
    <p:sldId id="260" r:id="rId9"/>
    <p:sldId id="271" r:id="rId10"/>
    <p:sldId id="263" r:id="rId11"/>
    <p:sldId id="264" r:id="rId12"/>
    <p:sldId id="272" r:id="rId13"/>
    <p:sldId id="273" r:id="rId14"/>
    <p:sldId id="274" r:id="rId15"/>
    <p:sldId id="268" r:id="rId16"/>
    <p:sldId id="267" r:id="rId17"/>
    <p:sldId id="269"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13"/>
    <p:restoredTop sz="69375"/>
  </p:normalViewPr>
  <p:slideViewPr>
    <p:cSldViewPr snapToGrid="0">
      <p:cViewPr varScale="1">
        <p:scale>
          <a:sx n="60" d="100"/>
          <a:sy n="60" d="100"/>
        </p:scale>
        <p:origin x="18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Dunker" userId="d8995d80-aa0b-4f86-9a89-d566cbb4a75c" providerId="ADAL" clId="{2ED425BE-A045-481B-ADCD-02014E5BAA93}"/>
    <pc:docChg chg="modSld">
      <pc:chgData name="Sam Dunker" userId="d8995d80-aa0b-4f86-9a89-d566cbb4a75c" providerId="ADAL" clId="{2ED425BE-A045-481B-ADCD-02014E5BAA93}" dt="2025-05-19T15:57:50.693" v="44" actId="20577"/>
      <pc:docMkLst>
        <pc:docMk/>
      </pc:docMkLst>
      <pc:sldChg chg="modSp mod modNotesTx">
        <pc:chgData name="Sam Dunker" userId="d8995d80-aa0b-4f86-9a89-d566cbb4a75c" providerId="ADAL" clId="{2ED425BE-A045-481B-ADCD-02014E5BAA93}" dt="2025-05-19T15:44:44.148" v="5" actId="20577"/>
        <pc:sldMkLst>
          <pc:docMk/>
          <pc:sldMk cId="2196615805" sldId="258"/>
        </pc:sldMkLst>
        <pc:spChg chg="mod">
          <ac:chgData name="Sam Dunker" userId="d8995d80-aa0b-4f86-9a89-d566cbb4a75c" providerId="ADAL" clId="{2ED425BE-A045-481B-ADCD-02014E5BAA93}" dt="2025-05-19T15:44:28.208" v="2" actId="20577"/>
          <ac:spMkLst>
            <pc:docMk/>
            <pc:sldMk cId="2196615805" sldId="258"/>
            <ac:spMk id="3" creationId="{A6810DC0-7283-4086-4C7C-A7A5B5C0F105}"/>
          </ac:spMkLst>
        </pc:spChg>
      </pc:sldChg>
      <pc:sldChg chg="modNotesTx">
        <pc:chgData name="Sam Dunker" userId="d8995d80-aa0b-4f86-9a89-d566cbb4a75c" providerId="ADAL" clId="{2ED425BE-A045-481B-ADCD-02014E5BAA93}" dt="2025-05-19T15:50:02.604" v="22" actId="20577"/>
        <pc:sldMkLst>
          <pc:docMk/>
          <pc:sldMk cId="1421785014" sldId="260"/>
        </pc:sldMkLst>
      </pc:sldChg>
      <pc:sldChg chg="modNotesTx">
        <pc:chgData name="Sam Dunker" userId="d8995d80-aa0b-4f86-9a89-d566cbb4a75c" providerId="ADAL" clId="{2ED425BE-A045-481B-ADCD-02014E5BAA93}" dt="2025-05-19T15:57:00.645" v="43" actId="20577"/>
        <pc:sldMkLst>
          <pc:docMk/>
          <pc:sldMk cId="1113686419" sldId="267"/>
        </pc:sldMkLst>
      </pc:sldChg>
      <pc:sldChg chg="modNotesTx">
        <pc:chgData name="Sam Dunker" userId="d8995d80-aa0b-4f86-9a89-d566cbb4a75c" providerId="ADAL" clId="{2ED425BE-A045-481B-ADCD-02014E5BAA93}" dt="2025-05-19T15:54:55.181" v="26" actId="20577"/>
        <pc:sldMkLst>
          <pc:docMk/>
          <pc:sldMk cId="3819166167" sldId="268"/>
        </pc:sldMkLst>
      </pc:sldChg>
      <pc:sldChg chg="modNotesTx">
        <pc:chgData name="Sam Dunker" userId="d8995d80-aa0b-4f86-9a89-d566cbb4a75c" providerId="ADAL" clId="{2ED425BE-A045-481B-ADCD-02014E5BAA93}" dt="2025-05-19T15:57:50.693" v="44" actId="20577"/>
        <pc:sldMkLst>
          <pc:docMk/>
          <pc:sldMk cId="3902151939" sldId="270"/>
        </pc:sldMkLst>
      </pc:sldChg>
      <pc:sldChg chg="modNotesTx">
        <pc:chgData name="Sam Dunker" userId="d8995d80-aa0b-4f86-9a89-d566cbb4a75c" providerId="ADAL" clId="{2ED425BE-A045-481B-ADCD-02014E5BAA93}" dt="2025-05-19T15:50:36.972" v="24" actId="20577"/>
        <pc:sldMkLst>
          <pc:docMk/>
          <pc:sldMk cId="2629044079" sldId="271"/>
        </pc:sldMkLst>
      </pc:sldChg>
      <pc:sldChg chg="modNotesTx">
        <pc:chgData name="Sam Dunker" userId="d8995d80-aa0b-4f86-9a89-d566cbb4a75c" providerId="ADAL" clId="{2ED425BE-A045-481B-ADCD-02014E5BAA93}" dt="2025-05-19T15:54:12.671" v="25" actId="20577"/>
        <pc:sldMkLst>
          <pc:docMk/>
          <pc:sldMk cId="1116923856" sldId="273"/>
        </pc:sldMkLst>
      </pc:sldChg>
      <pc:sldChg chg="modNotesTx">
        <pc:chgData name="Sam Dunker" userId="d8995d80-aa0b-4f86-9a89-d566cbb4a75c" providerId="ADAL" clId="{2ED425BE-A045-481B-ADCD-02014E5BAA93}" dt="2025-05-19T15:56:08.319" v="42" actId="20577"/>
        <pc:sldMkLst>
          <pc:docMk/>
          <pc:sldMk cId="3552791523" sldId="274"/>
        </pc:sldMkLst>
      </pc:sldChg>
    </pc:docChg>
  </pc:docChgLst>
  <pc:docChgLst>
    <pc:chgData name="Stephen Bache" userId="c5b9b180-8b6b-445c-bb1c-2e10f67c508f" providerId="ADAL" clId="{926BC3BB-0B2B-4EE9-8BC9-4EF445525B10}"/>
    <pc:docChg chg="undo custSel modSld modMainMaster">
      <pc:chgData name="Stephen Bache" userId="c5b9b180-8b6b-445c-bb1c-2e10f67c508f" providerId="ADAL" clId="{926BC3BB-0B2B-4EE9-8BC9-4EF445525B10}" dt="2025-04-30T12:38:17.965" v="27" actId="1037"/>
      <pc:docMkLst>
        <pc:docMk/>
      </pc:docMkLst>
      <pc:sldChg chg="modSp mod">
        <pc:chgData name="Stephen Bache" userId="c5b9b180-8b6b-445c-bb1c-2e10f67c508f" providerId="ADAL" clId="{926BC3BB-0B2B-4EE9-8BC9-4EF445525B10}" dt="2025-04-28T12:12:32.009" v="5" actId="403"/>
        <pc:sldMkLst>
          <pc:docMk/>
          <pc:sldMk cId="799786679" sldId="256"/>
        </pc:sldMkLst>
        <pc:spChg chg="mod">
          <ac:chgData name="Stephen Bache" userId="c5b9b180-8b6b-445c-bb1c-2e10f67c508f" providerId="ADAL" clId="{926BC3BB-0B2B-4EE9-8BC9-4EF445525B10}" dt="2025-04-28T12:12:15.080" v="0"/>
          <ac:spMkLst>
            <pc:docMk/>
            <pc:sldMk cId="799786679" sldId="256"/>
            <ac:spMk id="2" creationId="{AC2A3B6C-B72D-8DE6-7D44-BDE94C06CEB1}"/>
          </ac:spMkLst>
        </pc:spChg>
        <pc:spChg chg="mod">
          <ac:chgData name="Stephen Bache" userId="c5b9b180-8b6b-445c-bb1c-2e10f67c508f" providerId="ADAL" clId="{926BC3BB-0B2B-4EE9-8BC9-4EF445525B10}" dt="2025-04-28T12:12:32.009" v="5" actId="403"/>
          <ac:spMkLst>
            <pc:docMk/>
            <pc:sldMk cId="799786679" sldId="256"/>
            <ac:spMk id="3" creationId="{2DCFC85E-AF07-70CE-218B-8DA89BA97A90}"/>
          </ac:spMkLst>
        </pc:spChg>
      </pc:sldChg>
      <pc:sldChg chg="modSp mod">
        <pc:chgData name="Stephen Bache" userId="c5b9b180-8b6b-445c-bb1c-2e10f67c508f" providerId="ADAL" clId="{926BC3BB-0B2B-4EE9-8BC9-4EF445525B10}" dt="2025-04-28T12:14:43.536" v="12" actId="120"/>
        <pc:sldMkLst>
          <pc:docMk/>
          <pc:sldMk cId="2531855825" sldId="257"/>
        </pc:sldMkLst>
        <pc:spChg chg="mod">
          <ac:chgData name="Stephen Bache" userId="c5b9b180-8b6b-445c-bb1c-2e10f67c508f" providerId="ADAL" clId="{926BC3BB-0B2B-4EE9-8BC9-4EF445525B10}" dt="2025-04-28T12:14:43.536" v="12" actId="120"/>
          <ac:spMkLst>
            <pc:docMk/>
            <pc:sldMk cId="2531855825" sldId="257"/>
            <ac:spMk id="2" creationId="{2FB85BB9-018C-AA77-AB91-52764D2F961D}"/>
          </ac:spMkLst>
        </pc:spChg>
        <pc:spChg chg="mod">
          <ac:chgData name="Stephen Bache" userId="c5b9b180-8b6b-445c-bb1c-2e10f67c508f" providerId="ADAL" clId="{926BC3BB-0B2B-4EE9-8BC9-4EF445525B10}" dt="2025-04-28T12:13:51.643" v="8" actId="2711"/>
          <ac:spMkLst>
            <pc:docMk/>
            <pc:sldMk cId="2531855825" sldId="257"/>
            <ac:spMk id="3" creationId="{A966043B-B3EF-8230-B3C9-A958E3080969}"/>
          </ac:spMkLst>
        </pc:spChg>
      </pc:sldChg>
      <pc:sldMasterChg chg="modSldLayout">
        <pc:chgData name="Stephen Bache" userId="c5b9b180-8b6b-445c-bb1c-2e10f67c508f" providerId="ADAL" clId="{926BC3BB-0B2B-4EE9-8BC9-4EF445525B10}" dt="2025-04-30T12:38:17.965" v="27" actId="1037"/>
        <pc:sldMasterMkLst>
          <pc:docMk/>
          <pc:sldMasterMk cId="3797369061" sldId="2147483648"/>
        </pc:sldMasterMkLst>
        <pc:sldLayoutChg chg="addSp modSp mod">
          <pc:chgData name="Stephen Bache" userId="c5b9b180-8b6b-445c-bb1c-2e10f67c508f" providerId="ADAL" clId="{926BC3BB-0B2B-4EE9-8BC9-4EF445525B10}" dt="2025-04-30T12:36:25.503" v="14" actId="1076"/>
          <pc:sldLayoutMkLst>
            <pc:docMk/>
            <pc:sldMasterMk cId="3797369061" sldId="2147483648"/>
            <pc:sldLayoutMk cId="2830126464" sldId="2147483649"/>
          </pc:sldLayoutMkLst>
        </pc:sldLayoutChg>
        <pc:sldLayoutChg chg="addSp modSp mod">
          <pc:chgData name="Stephen Bache" userId="c5b9b180-8b6b-445c-bb1c-2e10f67c508f" providerId="ADAL" clId="{926BC3BB-0B2B-4EE9-8BC9-4EF445525B10}" dt="2025-04-30T12:38:17.965" v="27" actId="1037"/>
          <pc:sldLayoutMkLst>
            <pc:docMk/>
            <pc:sldMasterMk cId="3797369061" sldId="2147483648"/>
            <pc:sldLayoutMk cId="3225779121" sldId="2147483650"/>
          </pc:sldLayoutMkLst>
        </pc:sldLayoutChg>
      </pc:sldMasterChg>
    </pc:docChg>
  </pc:docChgLst>
  <pc:docChgLst>
    <pc:chgData name="Stephen Bache" userId="c5b9b180-8b6b-445c-bb1c-2e10f67c508f" providerId="ADAL" clId="{2DBED948-E178-4052-A549-D364BE206FFB}"/>
    <pc:docChg chg="custSel modSld">
      <pc:chgData name="Stephen Bache" userId="c5b9b180-8b6b-445c-bb1c-2e10f67c508f" providerId="ADAL" clId="{2DBED948-E178-4052-A549-D364BE206FFB}" dt="2025-05-21T09:33:56.408" v="16" actId="478"/>
      <pc:docMkLst>
        <pc:docMk/>
      </pc:docMkLst>
      <pc:sldChg chg="delSp mod delAnim">
        <pc:chgData name="Stephen Bache" userId="c5b9b180-8b6b-445c-bb1c-2e10f67c508f" providerId="ADAL" clId="{2DBED948-E178-4052-A549-D364BE206FFB}" dt="2025-05-21T09:33:25.246" v="4" actId="478"/>
        <pc:sldMkLst>
          <pc:docMk/>
          <pc:sldMk cId="799786679" sldId="256"/>
        </pc:sldMkLst>
        <pc:picChg chg="del">
          <ac:chgData name="Stephen Bache" userId="c5b9b180-8b6b-445c-bb1c-2e10f67c508f" providerId="ADAL" clId="{2DBED948-E178-4052-A549-D364BE206FFB}" dt="2025-05-21T09:33:25.246" v="4" actId="478"/>
          <ac:picMkLst>
            <pc:docMk/>
            <pc:sldMk cId="799786679" sldId="256"/>
            <ac:picMk id="4" creationId="{FE701190-B764-99F1-8FDF-42E252927A6D}"/>
          </ac:picMkLst>
        </pc:picChg>
        <pc:picChg chg="del">
          <ac:chgData name="Stephen Bache" userId="c5b9b180-8b6b-445c-bb1c-2e10f67c508f" providerId="ADAL" clId="{2DBED948-E178-4052-A549-D364BE206FFB}" dt="2025-05-21T09:33:16.133" v="0" actId="478"/>
          <ac:picMkLst>
            <pc:docMk/>
            <pc:sldMk cId="799786679" sldId="256"/>
            <ac:picMk id="5" creationId="{2FEAFC02-093D-D7FA-AF87-8178E9B00616}"/>
          </ac:picMkLst>
        </pc:picChg>
      </pc:sldChg>
      <pc:sldChg chg="delSp mod delAnim">
        <pc:chgData name="Stephen Bache" userId="c5b9b180-8b6b-445c-bb1c-2e10f67c508f" providerId="ADAL" clId="{2DBED948-E178-4052-A549-D364BE206FFB}" dt="2025-05-21T09:33:23.006" v="3" actId="478"/>
        <pc:sldMkLst>
          <pc:docMk/>
          <pc:sldMk cId="2531855825" sldId="257"/>
        </pc:sldMkLst>
        <pc:picChg chg="del">
          <ac:chgData name="Stephen Bache" userId="c5b9b180-8b6b-445c-bb1c-2e10f67c508f" providerId="ADAL" clId="{2DBED948-E178-4052-A549-D364BE206FFB}" dt="2025-05-21T09:33:23.006" v="3" actId="478"/>
          <ac:picMkLst>
            <pc:docMk/>
            <pc:sldMk cId="2531855825" sldId="257"/>
            <ac:picMk id="10" creationId="{B72E67E6-FD2B-72C4-9751-A7D7647EE79B}"/>
          </ac:picMkLst>
        </pc:picChg>
        <pc:picChg chg="del">
          <ac:chgData name="Stephen Bache" userId="c5b9b180-8b6b-445c-bb1c-2e10f67c508f" providerId="ADAL" clId="{2DBED948-E178-4052-A549-D364BE206FFB}" dt="2025-05-21T09:33:18.156" v="1" actId="478"/>
          <ac:picMkLst>
            <pc:docMk/>
            <pc:sldMk cId="2531855825" sldId="257"/>
            <ac:picMk id="11" creationId="{42D5B17B-BDC9-D0FA-F2CE-B8D31D1881AD}"/>
          </ac:picMkLst>
        </pc:picChg>
      </pc:sldChg>
      <pc:sldChg chg="delSp mod delAnim">
        <pc:chgData name="Stephen Bache" userId="c5b9b180-8b6b-445c-bb1c-2e10f67c508f" providerId="ADAL" clId="{2DBED948-E178-4052-A549-D364BE206FFB}" dt="2025-05-21T09:33:20.795" v="2" actId="478"/>
        <pc:sldMkLst>
          <pc:docMk/>
          <pc:sldMk cId="2196615805" sldId="258"/>
        </pc:sldMkLst>
        <pc:picChg chg="del">
          <ac:chgData name="Stephen Bache" userId="c5b9b180-8b6b-445c-bb1c-2e10f67c508f" providerId="ADAL" clId="{2DBED948-E178-4052-A549-D364BE206FFB}" dt="2025-05-21T09:33:20.795" v="2" actId="478"/>
          <ac:picMkLst>
            <pc:docMk/>
            <pc:sldMk cId="2196615805" sldId="258"/>
            <ac:picMk id="7" creationId="{BE56C7CA-C181-20B9-51C8-7D43D1706859}"/>
          </ac:picMkLst>
        </pc:picChg>
      </pc:sldChg>
      <pc:sldChg chg="delSp mod delAnim">
        <pc:chgData name="Stephen Bache" userId="c5b9b180-8b6b-445c-bb1c-2e10f67c508f" providerId="ADAL" clId="{2DBED948-E178-4052-A549-D364BE206FFB}" dt="2025-05-21T09:33:28.255" v="5" actId="478"/>
        <pc:sldMkLst>
          <pc:docMk/>
          <pc:sldMk cId="1986214777" sldId="259"/>
        </pc:sldMkLst>
        <pc:picChg chg="del">
          <ac:chgData name="Stephen Bache" userId="c5b9b180-8b6b-445c-bb1c-2e10f67c508f" providerId="ADAL" clId="{2DBED948-E178-4052-A549-D364BE206FFB}" dt="2025-05-21T09:33:28.255" v="5" actId="478"/>
          <ac:picMkLst>
            <pc:docMk/>
            <pc:sldMk cId="1986214777" sldId="259"/>
            <ac:picMk id="7" creationId="{0C6C0C89-6895-D38D-EB1A-8C7B44804AA0}"/>
          </ac:picMkLst>
        </pc:picChg>
      </pc:sldChg>
      <pc:sldChg chg="delSp mod delAnim">
        <pc:chgData name="Stephen Bache" userId="c5b9b180-8b6b-445c-bb1c-2e10f67c508f" providerId="ADAL" clId="{2DBED948-E178-4052-A549-D364BE206FFB}" dt="2025-05-21T09:33:30.148" v="6" actId="478"/>
        <pc:sldMkLst>
          <pc:docMk/>
          <pc:sldMk cId="1421785014" sldId="260"/>
        </pc:sldMkLst>
        <pc:picChg chg="del">
          <ac:chgData name="Stephen Bache" userId="c5b9b180-8b6b-445c-bb1c-2e10f67c508f" providerId="ADAL" clId="{2DBED948-E178-4052-A549-D364BE206FFB}" dt="2025-05-21T09:33:30.148" v="6" actId="478"/>
          <ac:picMkLst>
            <pc:docMk/>
            <pc:sldMk cId="1421785014" sldId="260"/>
            <ac:picMk id="5" creationId="{7447314F-D3F1-F53C-D4BD-4F0A0A3A3A8A}"/>
          </ac:picMkLst>
        </pc:picChg>
      </pc:sldChg>
      <pc:sldChg chg="delSp mod delAnim">
        <pc:chgData name="Stephen Bache" userId="c5b9b180-8b6b-445c-bb1c-2e10f67c508f" providerId="ADAL" clId="{2DBED948-E178-4052-A549-D364BE206FFB}" dt="2025-05-21T09:33:35.439" v="8" actId="478"/>
        <pc:sldMkLst>
          <pc:docMk/>
          <pc:sldMk cId="2589582357" sldId="263"/>
        </pc:sldMkLst>
        <pc:picChg chg="del">
          <ac:chgData name="Stephen Bache" userId="c5b9b180-8b6b-445c-bb1c-2e10f67c508f" providerId="ADAL" clId="{2DBED948-E178-4052-A549-D364BE206FFB}" dt="2025-05-21T09:33:35.439" v="8" actId="478"/>
          <ac:picMkLst>
            <pc:docMk/>
            <pc:sldMk cId="2589582357" sldId="263"/>
            <ac:picMk id="6" creationId="{0261D9D2-9714-EBF5-9FB9-7343F0BAC3B2}"/>
          </ac:picMkLst>
        </pc:picChg>
      </pc:sldChg>
      <pc:sldChg chg="delSp mod delAnim">
        <pc:chgData name="Stephen Bache" userId="c5b9b180-8b6b-445c-bb1c-2e10f67c508f" providerId="ADAL" clId="{2DBED948-E178-4052-A549-D364BE206FFB}" dt="2025-05-21T09:33:37.475" v="9" actId="478"/>
        <pc:sldMkLst>
          <pc:docMk/>
          <pc:sldMk cId="1879016152" sldId="264"/>
        </pc:sldMkLst>
        <pc:picChg chg="del">
          <ac:chgData name="Stephen Bache" userId="c5b9b180-8b6b-445c-bb1c-2e10f67c508f" providerId="ADAL" clId="{2DBED948-E178-4052-A549-D364BE206FFB}" dt="2025-05-21T09:33:37.475" v="9" actId="478"/>
          <ac:picMkLst>
            <pc:docMk/>
            <pc:sldMk cId="1879016152" sldId="264"/>
            <ac:picMk id="6" creationId="{54DD2811-394B-88C3-1654-A6D1A8C5E794}"/>
          </ac:picMkLst>
        </pc:picChg>
      </pc:sldChg>
      <pc:sldChg chg="delSp mod delAnim">
        <pc:chgData name="Stephen Bache" userId="c5b9b180-8b6b-445c-bb1c-2e10f67c508f" providerId="ADAL" clId="{2DBED948-E178-4052-A549-D364BE206FFB}" dt="2025-05-21T09:33:51.175" v="14" actId="478"/>
        <pc:sldMkLst>
          <pc:docMk/>
          <pc:sldMk cId="1113686419" sldId="267"/>
        </pc:sldMkLst>
        <pc:picChg chg="del">
          <ac:chgData name="Stephen Bache" userId="c5b9b180-8b6b-445c-bb1c-2e10f67c508f" providerId="ADAL" clId="{2DBED948-E178-4052-A549-D364BE206FFB}" dt="2025-05-21T09:33:51.175" v="14" actId="478"/>
          <ac:picMkLst>
            <pc:docMk/>
            <pc:sldMk cId="1113686419" sldId="267"/>
            <ac:picMk id="6" creationId="{CB253374-F3CF-7A89-9736-86E389BC1A90}"/>
          </ac:picMkLst>
        </pc:picChg>
      </pc:sldChg>
      <pc:sldChg chg="delSp mod delAnim">
        <pc:chgData name="Stephen Bache" userId="c5b9b180-8b6b-445c-bb1c-2e10f67c508f" providerId="ADAL" clId="{2DBED948-E178-4052-A549-D364BE206FFB}" dt="2025-05-21T09:33:48.685" v="13" actId="478"/>
        <pc:sldMkLst>
          <pc:docMk/>
          <pc:sldMk cId="3819166167" sldId="268"/>
        </pc:sldMkLst>
        <pc:picChg chg="del">
          <ac:chgData name="Stephen Bache" userId="c5b9b180-8b6b-445c-bb1c-2e10f67c508f" providerId="ADAL" clId="{2DBED948-E178-4052-A549-D364BE206FFB}" dt="2025-05-21T09:33:48.685" v="13" actId="478"/>
          <ac:picMkLst>
            <pc:docMk/>
            <pc:sldMk cId="3819166167" sldId="268"/>
            <ac:picMk id="6" creationId="{AEA6AF80-77BB-8C35-DD7C-4936697C1D32}"/>
          </ac:picMkLst>
        </pc:picChg>
      </pc:sldChg>
      <pc:sldChg chg="delSp mod delAnim">
        <pc:chgData name="Stephen Bache" userId="c5b9b180-8b6b-445c-bb1c-2e10f67c508f" providerId="ADAL" clId="{2DBED948-E178-4052-A549-D364BE206FFB}" dt="2025-05-21T09:33:53.860" v="15" actId="478"/>
        <pc:sldMkLst>
          <pc:docMk/>
          <pc:sldMk cId="3703943759" sldId="269"/>
        </pc:sldMkLst>
        <pc:picChg chg="del">
          <ac:chgData name="Stephen Bache" userId="c5b9b180-8b6b-445c-bb1c-2e10f67c508f" providerId="ADAL" clId="{2DBED948-E178-4052-A549-D364BE206FFB}" dt="2025-05-21T09:33:53.860" v="15" actId="478"/>
          <ac:picMkLst>
            <pc:docMk/>
            <pc:sldMk cId="3703943759" sldId="269"/>
            <ac:picMk id="7" creationId="{4E40EA4E-25AE-1081-8E0D-40A21CDE3A63}"/>
          </ac:picMkLst>
        </pc:picChg>
      </pc:sldChg>
      <pc:sldChg chg="delSp mod delAnim">
        <pc:chgData name="Stephen Bache" userId="c5b9b180-8b6b-445c-bb1c-2e10f67c508f" providerId="ADAL" clId="{2DBED948-E178-4052-A549-D364BE206FFB}" dt="2025-05-21T09:33:56.408" v="16" actId="478"/>
        <pc:sldMkLst>
          <pc:docMk/>
          <pc:sldMk cId="3902151939" sldId="270"/>
        </pc:sldMkLst>
        <pc:picChg chg="del">
          <ac:chgData name="Stephen Bache" userId="c5b9b180-8b6b-445c-bb1c-2e10f67c508f" providerId="ADAL" clId="{2DBED948-E178-4052-A549-D364BE206FFB}" dt="2025-05-21T09:33:56.408" v="16" actId="478"/>
          <ac:picMkLst>
            <pc:docMk/>
            <pc:sldMk cId="3902151939" sldId="270"/>
            <ac:picMk id="6" creationId="{664D5428-10F7-21DB-9B27-39F273FE5A3C}"/>
          </ac:picMkLst>
        </pc:picChg>
      </pc:sldChg>
      <pc:sldChg chg="delSp mod delAnim">
        <pc:chgData name="Stephen Bache" userId="c5b9b180-8b6b-445c-bb1c-2e10f67c508f" providerId="ADAL" clId="{2DBED948-E178-4052-A549-D364BE206FFB}" dt="2025-05-21T09:33:32.580" v="7" actId="478"/>
        <pc:sldMkLst>
          <pc:docMk/>
          <pc:sldMk cId="2629044079" sldId="271"/>
        </pc:sldMkLst>
        <pc:picChg chg="del">
          <ac:chgData name="Stephen Bache" userId="c5b9b180-8b6b-445c-bb1c-2e10f67c508f" providerId="ADAL" clId="{2DBED948-E178-4052-A549-D364BE206FFB}" dt="2025-05-21T09:33:32.580" v="7" actId="478"/>
          <ac:picMkLst>
            <pc:docMk/>
            <pc:sldMk cId="2629044079" sldId="271"/>
            <ac:picMk id="5" creationId="{90262EB0-8B73-9B0E-1C94-6480940A4ADD}"/>
          </ac:picMkLst>
        </pc:picChg>
      </pc:sldChg>
      <pc:sldChg chg="delSp mod delAnim">
        <pc:chgData name="Stephen Bache" userId="c5b9b180-8b6b-445c-bb1c-2e10f67c508f" providerId="ADAL" clId="{2DBED948-E178-4052-A549-D364BE206FFB}" dt="2025-05-21T09:33:41.422" v="10" actId="478"/>
        <pc:sldMkLst>
          <pc:docMk/>
          <pc:sldMk cId="611293845" sldId="272"/>
        </pc:sldMkLst>
        <pc:picChg chg="del">
          <ac:chgData name="Stephen Bache" userId="c5b9b180-8b6b-445c-bb1c-2e10f67c508f" providerId="ADAL" clId="{2DBED948-E178-4052-A549-D364BE206FFB}" dt="2025-05-21T09:33:41.422" v="10" actId="478"/>
          <ac:picMkLst>
            <pc:docMk/>
            <pc:sldMk cId="611293845" sldId="272"/>
            <ac:picMk id="6" creationId="{95C15998-7E70-51EE-CA11-89740A328E0B}"/>
          </ac:picMkLst>
        </pc:picChg>
      </pc:sldChg>
      <pc:sldChg chg="delSp mod delAnim">
        <pc:chgData name="Stephen Bache" userId="c5b9b180-8b6b-445c-bb1c-2e10f67c508f" providerId="ADAL" clId="{2DBED948-E178-4052-A549-D364BE206FFB}" dt="2025-05-21T09:33:43.575" v="11" actId="478"/>
        <pc:sldMkLst>
          <pc:docMk/>
          <pc:sldMk cId="1116923856" sldId="273"/>
        </pc:sldMkLst>
        <pc:picChg chg="del">
          <ac:chgData name="Stephen Bache" userId="c5b9b180-8b6b-445c-bb1c-2e10f67c508f" providerId="ADAL" clId="{2DBED948-E178-4052-A549-D364BE206FFB}" dt="2025-05-21T09:33:43.575" v="11" actId="478"/>
          <ac:picMkLst>
            <pc:docMk/>
            <pc:sldMk cId="1116923856" sldId="273"/>
            <ac:picMk id="7" creationId="{7E82C38E-941F-7CF4-6DD1-35EB08ECAEF2}"/>
          </ac:picMkLst>
        </pc:picChg>
      </pc:sldChg>
      <pc:sldChg chg="delSp mod delAnim">
        <pc:chgData name="Stephen Bache" userId="c5b9b180-8b6b-445c-bb1c-2e10f67c508f" providerId="ADAL" clId="{2DBED948-E178-4052-A549-D364BE206FFB}" dt="2025-05-21T09:33:46.098" v="12" actId="478"/>
        <pc:sldMkLst>
          <pc:docMk/>
          <pc:sldMk cId="3552791523" sldId="274"/>
        </pc:sldMkLst>
        <pc:picChg chg="del">
          <ac:chgData name="Stephen Bache" userId="c5b9b180-8b6b-445c-bb1c-2e10f67c508f" providerId="ADAL" clId="{2DBED948-E178-4052-A549-D364BE206FFB}" dt="2025-05-21T09:33:46.098" v="12" actId="478"/>
          <ac:picMkLst>
            <pc:docMk/>
            <pc:sldMk cId="3552791523" sldId="274"/>
            <ac:picMk id="7" creationId="{921D3D39-59B7-6F10-1CA9-FBBC2B917306}"/>
          </ac:picMkLst>
        </pc:picChg>
      </pc:sldChg>
    </pc:docChg>
  </pc:docChgLst>
  <pc:docChgLst>
    <pc:chgData name="Stephen Bache" userId="c5b9b180-8b6b-445c-bb1c-2e10f67c508f" providerId="ADAL" clId="{8F6AF74B-79A2-4093-B3EF-7770A66CF468}"/>
    <pc:docChg chg="custSel modMainMaster">
      <pc:chgData name="Stephen Bache" userId="c5b9b180-8b6b-445c-bb1c-2e10f67c508f" providerId="ADAL" clId="{8F6AF74B-79A2-4093-B3EF-7770A66CF468}" dt="2025-05-19T09:22:33.810" v="3"/>
      <pc:docMkLst>
        <pc:docMk/>
      </pc:docMkLst>
      <pc:sldMasterChg chg="modSldLayout">
        <pc:chgData name="Stephen Bache" userId="c5b9b180-8b6b-445c-bb1c-2e10f67c508f" providerId="ADAL" clId="{8F6AF74B-79A2-4093-B3EF-7770A66CF468}" dt="2025-05-19T09:22:33.810" v="3"/>
        <pc:sldMasterMkLst>
          <pc:docMk/>
          <pc:sldMasterMk cId="3797369061" sldId="2147483648"/>
        </pc:sldMasterMkLst>
        <pc:sldLayoutChg chg="addSp delSp modSp mod">
          <pc:chgData name="Stephen Bache" userId="c5b9b180-8b6b-445c-bb1c-2e10f67c508f" providerId="ADAL" clId="{8F6AF74B-79A2-4093-B3EF-7770A66CF468}" dt="2025-05-19T09:22:21.037" v="1"/>
          <pc:sldLayoutMkLst>
            <pc:docMk/>
            <pc:sldMasterMk cId="3797369061" sldId="2147483648"/>
            <pc:sldLayoutMk cId="2830126464" sldId="2147483649"/>
          </pc:sldLayoutMkLst>
          <pc:picChg chg="add mod">
            <ac:chgData name="Stephen Bache" userId="c5b9b180-8b6b-445c-bb1c-2e10f67c508f" providerId="ADAL" clId="{8F6AF74B-79A2-4093-B3EF-7770A66CF468}" dt="2025-05-19T09:22:21.037" v="1"/>
            <ac:picMkLst>
              <pc:docMk/>
              <pc:sldMasterMk cId="3797369061" sldId="2147483648"/>
              <pc:sldLayoutMk cId="2830126464" sldId="2147483649"/>
              <ac:picMk id="8" creationId="{37508F4D-821D-F868-839C-37D33812D16F}"/>
            </ac:picMkLst>
          </pc:picChg>
        </pc:sldLayoutChg>
        <pc:sldLayoutChg chg="addSp delSp modSp mod">
          <pc:chgData name="Stephen Bache" userId="c5b9b180-8b6b-445c-bb1c-2e10f67c508f" providerId="ADAL" clId="{8F6AF74B-79A2-4093-B3EF-7770A66CF468}" dt="2025-05-19T09:22:33.810" v="3"/>
          <pc:sldLayoutMkLst>
            <pc:docMk/>
            <pc:sldMasterMk cId="3797369061" sldId="2147483648"/>
            <pc:sldLayoutMk cId="3225779121" sldId="2147483650"/>
          </pc:sldLayoutMkLst>
          <pc:picChg chg="add mod">
            <ac:chgData name="Stephen Bache" userId="c5b9b180-8b6b-445c-bb1c-2e10f67c508f" providerId="ADAL" clId="{8F6AF74B-79A2-4093-B3EF-7770A66CF468}" dt="2025-05-19T09:22:33.810" v="3"/>
            <ac:picMkLst>
              <pc:docMk/>
              <pc:sldMasterMk cId="3797369061" sldId="2147483648"/>
              <pc:sldLayoutMk cId="3225779121" sldId="2147483650"/>
              <ac:picMk id="8" creationId="{2C37CB7F-A4BB-012B-F307-2BDFC9902D71}"/>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B75E0F-F395-A64C-94E6-EC818AE953A3}" type="datetimeFigureOut">
              <a:rPr lang="en-US" smtClean="0"/>
              <a:t>5/21/2025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E817F-A947-DB4B-8845-B7AEF170E061}" type="slidenum">
              <a:rPr lang="en-US" smtClean="0"/>
              <a:t>‹#›</a:t>
            </a:fld>
            <a:endParaRPr lang="en-US"/>
          </a:p>
        </p:txBody>
      </p:sp>
    </p:spTree>
    <p:extLst>
      <p:ext uri="{BB962C8B-B14F-4D97-AF65-F5344CB8AC3E}">
        <p14:creationId xmlns:p14="http://schemas.microsoft.com/office/powerpoint/2010/main" val="3484336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there, I'm Sara Ahmed and I am here to talk you through lesson one.</a:t>
            </a:r>
          </a:p>
          <a:p>
            <a:endParaRPr lang="en-US" dirty="0"/>
          </a:p>
          <a:p>
            <a:r>
              <a:rPr lang="en-US" dirty="0"/>
              <a:t>This is designed to be taught to either a Y5 or Y6 class.</a:t>
            </a:r>
          </a:p>
          <a:p>
            <a:endParaRPr lang="en-US" dirty="0"/>
          </a:p>
          <a:p>
            <a:r>
              <a:rPr lang="en-US" dirty="0"/>
              <a:t>More </a:t>
            </a:r>
            <a:r>
              <a:rPr lang="en-US" dirty="0" err="1"/>
              <a:t>specialised</a:t>
            </a:r>
            <a:r>
              <a:rPr lang="en-US" dirty="0"/>
              <a:t> sessions for use in small groups or 1:1 are available for those pupils who may need it.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Everything shared within these PowerPoints can be edited or adjusted to meet the needs of your pupils, just remember the main aim is for pupils to be able to identify when they are in an unhealthy friendship and empower them to speak out to protect themselves and others.</a:t>
            </a:r>
          </a:p>
          <a:p>
            <a:endParaRPr lang="en-US" dirty="0"/>
          </a:p>
        </p:txBody>
      </p:sp>
      <p:sp>
        <p:nvSpPr>
          <p:cNvPr id="4" name="Slide Number Placeholder 3"/>
          <p:cNvSpPr>
            <a:spLocks noGrp="1"/>
          </p:cNvSpPr>
          <p:nvPr>
            <p:ph type="sldNum" sz="quarter" idx="5"/>
          </p:nvPr>
        </p:nvSpPr>
        <p:spPr/>
        <p:txBody>
          <a:bodyPr/>
          <a:lstStyle/>
          <a:p>
            <a:fld id="{999E817F-A947-DB4B-8845-B7AEF170E061}" type="slidenum">
              <a:rPr lang="en-US" smtClean="0"/>
              <a:t>1</a:t>
            </a:fld>
            <a:endParaRPr lang="en-US"/>
          </a:p>
        </p:txBody>
      </p:sp>
    </p:spTree>
    <p:extLst>
      <p:ext uri="{BB962C8B-B14F-4D97-AF65-F5344CB8AC3E}">
        <p14:creationId xmlns:p14="http://schemas.microsoft.com/office/powerpoint/2010/main" val="19018133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226AE-218C-39FD-EA33-722D09D6F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C680E-71F6-9F38-2B59-8C4405F02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2D124A-0B82-7960-A327-FC2FD3075BF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For the second activity, each group or pair will require the Person outline.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Pupils are to work in pairs or small groups to annotate the person outline with red flag characteristics.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Examples of this could: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shouts at you</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is nice sometimes but unkind at other times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blames you for things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pressures you into things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dares you to do things you don’t want to do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friend who embarrasses you on purpose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After around 5 mins ask pupils to share ideas and create a shared list - this can be done on the PowerPoint or on a separate whiteboard/flipchart paper.</a:t>
            </a:r>
          </a:p>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17D448E3-276E-66F1-52F3-5997F4673E9E}"/>
              </a:ext>
            </a:extLst>
          </p:cNvPr>
          <p:cNvSpPr>
            <a:spLocks noGrp="1"/>
          </p:cNvSpPr>
          <p:nvPr>
            <p:ph type="sldNum" sz="quarter" idx="5"/>
          </p:nvPr>
        </p:nvSpPr>
        <p:spPr/>
        <p:txBody>
          <a:bodyPr/>
          <a:lstStyle/>
          <a:p>
            <a:fld id="{999E817F-A947-DB4B-8845-B7AEF170E061}" type="slidenum">
              <a:rPr lang="en-US" smtClean="0"/>
              <a:t>10</a:t>
            </a:fld>
            <a:endParaRPr lang="en-US"/>
          </a:p>
        </p:txBody>
      </p:sp>
    </p:spTree>
    <p:extLst>
      <p:ext uri="{BB962C8B-B14F-4D97-AF65-F5344CB8AC3E}">
        <p14:creationId xmlns:p14="http://schemas.microsoft.com/office/powerpoint/2010/main" val="388343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1605B-9E51-DB16-7144-4EC55D8570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0306A-2D5E-F0C5-5A8B-472D1D1A15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239034-8AA7-BA07-57B8-B56BA9E3452A}"/>
              </a:ext>
            </a:extLst>
          </p:cNvPr>
          <p:cNvSpPr>
            <a:spLocks noGrp="1"/>
          </p:cNvSpPr>
          <p:nvPr>
            <p:ph type="body" idx="1"/>
          </p:nvPr>
        </p:nvSpPr>
        <p:spPr/>
        <p:txBody>
          <a:bodyPr/>
          <a:lstStyle/>
          <a:p>
            <a:pPr marL="0" indent="0">
              <a:buFontTx/>
              <a:buNone/>
            </a:pPr>
            <a:r>
              <a:rPr lang="en-US" b="1" dirty="0"/>
              <a:t>The third and final activity is discussion based, although this could be a role play activity too.</a:t>
            </a:r>
          </a:p>
          <a:p>
            <a:pPr marL="0" indent="0">
              <a:buFontTx/>
              <a:buNone/>
            </a:pPr>
            <a:endParaRPr lang="en-US" b="1" dirty="0"/>
          </a:p>
          <a:p>
            <a:pPr marL="0" indent="0">
              <a:buFontTx/>
              <a:buNone/>
            </a:pPr>
            <a:r>
              <a:rPr lang="en-US" b="1" dirty="0"/>
              <a:t>Pupils will need a pack of scenario cards per pair or small group. These should be cut up before the lesson.</a:t>
            </a:r>
          </a:p>
          <a:p>
            <a:pPr marL="0" indent="0">
              <a:buFontTx/>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Use an example to for discussion to start them off. One is provided here. Read aloud and ask pupils to think about What they would do? and Who they would tell?</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Pupils to then work in pairs or small groups to choose a different scenario and create a list of ways they could get help or support. They could use mini whiteboards for recording here.</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Alternatively, this would make a great role play activity, with pupils acting out a scenario. If there is time at the end of the lesson, some could be shown to the class.</a:t>
            </a:r>
          </a:p>
          <a:p>
            <a:pPr marL="171450" indent="-171450">
              <a:buFontTx/>
              <a:buChar char="-"/>
            </a:pPr>
            <a:endParaRPr lang="en-US" dirty="0"/>
          </a:p>
        </p:txBody>
      </p:sp>
      <p:sp>
        <p:nvSpPr>
          <p:cNvPr id="4" name="Slide Number Placeholder 3">
            <a:extLst>
              <a:ext uri="{FF2B5EF4-FFF2-40B4-BE49-F238E27FC236}">
                <a16:creationId xmlns:a16="http://schemas.microsoft.com/office/drawing/2014/main" id="{710E2E8E-9440-B4B2-3C49-1BB01759F813}"/>
              </a:ext>
            </a:extLst>
          </p:cNvPr>
          <p:cNvSpPr>
            <a:spLocks noGrp="1"/>
          </p:cNvSpPr>
          <p:nvPr>
            <p:ph type="sldNum" sz="quarter" idx="5"/>
          </p:nvPr>
        </p:nvSpPr>
        <p:spPr/>
        <p:txBody>
          <a:bodyPr/>
          <a:lstStyle/>
          <a:p>
            <a:fld id="{999E817F-A947-DB4B-8845-B7AEF170E061}" type="slidenum">
              <a:rPr lang="en-US" smtClean="0"/>
              <a:t>11</a:t>
            </a:fld>
            <a:endParaRPr lang="en-US"/>
          </a:p>
        </p:txBody>
      </p:sp>
    </p:spTree>
    <p:extLst>
      <p:ext uri="{BB962C8B-B14F-4D97-AF65-F5344CB8AC3E}">
        <p14:creationId xmlns:p14="http://schemas.microsoft.com/office/powerpoint/2010/main" val="963438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D4333-86D2-48A1-0DBC-1BBCD0A6EE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6159F4-32D9-2697-9CA5-133B923819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0F3810-CDBA-56AF-A3A5-C29098DC477B}"/>
              </a:ext>
            </a:extLst>
          </p:cNvPr>
          <p:cNvSpPr>
            <a:spLocks noGrp="1"/>
          </p:cNvSpPr>
          <p:nvPr>
            <p:ph type="body" idx="1"/>
          </p:nvPr>
        </p:nvSpPr>
        <p:spPr/>
        <p:txBody>
          <a:bodyPr/>
          <a:lstStyle/>
          <a:p>
            <a:pPr marL="0" indent="0">
              <a:buFont typeface="Arial" panose="020B0604020202020204" pitchFamily="34" charset="0"/>
              <a:buNone/>
            </a:pPr>
            <a:r>
              <a:rPr lang="en-US" dirty="0"/>
              <a:t>This is another point to pause and see if pupils are able to </a:t>
            </a:r>
            <a:r>
              <a:rPr lang="en-US" dirty="0" err="1"/>
              <a:t>summarise</a:t>
            </a:r>
            <a:r>
              <a:rPr lang="en-US" dirty="0"/>
              <a:t> their learning so far.</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Specifically, some of the strategies they would use to get help.</a:t>
            </a:r>
          </a:p>
        </p:txBody>
      </p:sp>
      <p:sp>
        <p:nvSpPr>
          <p:cNvPr id="4" name="Slide Number Placeholder 3">
            <a:extLst>
              <a:ext uri="{FF2B5EF4-FFF2-40B4-BE49-F238E27FC236}">
                <a16:creationId xmlns:a16="http://schemas.microsoft.com/office/drawing/2014/main" id="{ABD9D4C8-82F1-442E-FDC6-54C48BDE1C58}"/>
              </a:ext>
            </a:extLst>
          </p:cNvPr>
          <p:cNvSpPr>
            <a:spLocks noGrp="1"/>
          </p:cNvSpPr>
          <p:nvPr>
            <p:ph type="sldNum" sz="quarter" idx="5"/>
          </p:nvPr>
        </p:nvSpPr>
        <p:spPr/>
        <p:txBody>
          <a:bodyPr/>
          <a:lstStyle/>
          <a:p>
            <a:fld id="{999E817F-A947-DB4B-8845-B7AEF170E061}" type="slidenum">
              <a:rPr lang="en-US" smtClean="0"/>
              <a:t>12</a:t>
            </a:fld>
            <a:endParaRPr lang="en-US"/>
          </a:p>
        </p:txBody>
      </p:sp>
    </p:spTree>
    <p:extLst>
      <p:ext uri="{BB962C8B-B14F-4D97-AF65-F5344CB8AC3E}">
        <p14:creationId xmlns:p14="http://schemas.microsoft.com/office/powerpoint/2010/main" val="2839821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447BA-D048-5C8A-C41A-820157DF1C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7EC300-C567-935F-56F9-A26B9508DE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2822B-11EF-FB18-C2E9-6F07813D3BB3}"/>
              </a:ext>
            </a:extLst>
          </p:cNvPr>
          <p:cNvSpPr>
            <a:spLocks noGrp="1"/>
          </p:cNvSpPr>
          <p:nvPr>
            <p:ph type="body" idx="1"/>
          </p:nvPr>
        </p:nvSpPr>
        <p:spPr/>
        <p:txBody>
          <a:bodyPr/>
          <a:lstStyle/>
          <a:p>
            <a:pPr marL="0" indent="0">
              <a:buFontTx/>
              <a:buNone/>
            </a:pPr>
            <a:r>
              <a:rPr lang="en-US" dirty="0"/>
              <a:t>Here is the first opportunity to discuss snitching and what this means. </a:t>
            </a:r>
          </a:p>
          <a:p>
            <a:pPr marL="0" indent="0">
              <a:buFontTx/>
              <a:buNone/>
            </a:pPr>
            <a:endParaRPr lang="en-US" dirty="0"/>
          </a:p>
          <a:p>
            <a:pPr marL="0" indent="0">
              <a:buFontTx/>
              <a:buNone/>
            </a:pPr>
            <a:r>
              <a:rPr lang="en-US" dirty="0"/>
              <a:t>Share with pupils that ‘Telling a trusted person when someone is doing something wrong/dangerous </a:t>
            </a:r>
            <a:r>
              <a:rPr lang="en-US" dirty="0" err="1"/>
              <a:t>etc</a:t>
            </a:r>
            <a:r>
              <a:rPr lang="en-US" dirty="0"/>
              <a:t>’ is the right thing to do.</a:t>
            </a:r>
          </a:p>
          <a:p>
            <a:pPr marL="0" indent="0">
              <a:buFontTx/>
              <a:buNone/>
            </a:pPr>
            <a:endParaRPr lang="en-US" dirty="0"/>
          </a:p>
          <a:p>
            <a:pPr marL="0" indent="0">
              <a:buFontTx/>
              <a:buNone/>
            </a:pPr>
            <a:r>
              <a:rPr lang="en-US" dirty="0"/>
              <a:t>Pupils to then discuss in pairs why it is important to tell a trusted adult when someone needs help.</a:t>
            </a:r>
          </a:p>
          <a:p>
            <a:pPr marL="0" indent="0">
              <a:buFontTx/>
              <a:buNone/>
            </a:pPr>
            <a:endParaRPr lang="en-US" dirty="0"/>
          </a:p>
          <a:p>
            <a:pPr marL="0" indent="0">
              <a:buFontTx/>
              <a:buNone/>
            </a:pPr>
            <a:r>
              <a:rPr lang="en-US" dirty="0"/>
              <a:t>This is will be addressed again in lesson two.</a:t>
            </a:r>
          </a:p>
        </p:txBody>
      </p:sp>
      <p:sp>
        <p:nvSpPr>
          <p:cNvPr id="4" name="Slide Number Placeholder 3">
            <a:extLst>
              <a:ext uri="{FF2B5EF4-FFF2-40B4-BE49-F238E27FC236}">
                <a16:creationId xmlns:a16="http://schemas.microsoft.com/office/drawing/2014/main" id="{83FE813B-AB7C-868C-E620-C066B6017190}"/>
              </a:ext>
            </a:extLst>
          </p:cNvPr>
          <p:cNvSpPr>
            <a:spLocks noGrp="1"/>
          </p:cNvSpPr>
          <p:nvPr>
            <p:ph type="sldNum" sz="quarter" idx="5"/>
          </p:nvPr>
        </p:nvSpPr>
        <p:spPr/>
        <p:txBody>
          <a:bodyPr/>
          <a:lstStyle/>
          <a:p>
            <a:fld id="{999E817F-A947-DB4B-8845-B7AEF170E061}" type="slidenum">
              <a:rPr lang="en-US" smtClean="0"/>
              <a:t>13</a:t>
            </a:fld>
            <a:endParaRPr lang="en-US"/>
          </a:p>
        </p:txBody>
      </p:sp>
    </p:spTree>
    <p:extLst>
      <p:ext uri="{BB962C8B-B14F-4D97-AF65-F5344CB8AC3E}">
        <p14:creationId xmlns:p14="http://schemas.microsoft.com/office/powerpoint/2010/main" val="3638453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3331B-3125-20FD-2D0B-87A6642AB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5AE734-332C-D503-D319-1EC39A9196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8AA5D7-A028-0913-4965-404719E5F6C9}"/>
              </a:ext>
            </a:extLst>
          </p:cNvPr>
          <p:cNvSpPr>
            <a:spLocks noGrp="1"/>
          </p:cNvSpPr>
          <p:nvPr>
            <p:ph type="body" idx="1"/>
          </p:nvPr>
        </p:nvSpPr>
        <p:spPr/>
        <p:txBody>
          <a:bodyPr/>
          <a:lstStyle/>
          <a:p>
            <a:pPr marL="0" indent="0">
              <a:buFontTx/>
              <a:buNone/>
            </a:pPr>
            <a:r>
              <a:rPr lang="en-US" dirty="0"/>
              <a:t>As the lesson comes to a close, there is a reflection activity for pupils to complete. This is where they will individually decide if a good friends would ’always, sometimes, or never’ act in a certain way.</a:t>
            </a:r>
          </a:p>
        </p:txBody>
      </p:sp>
      <p:sp>
        <p:nvSpPr>
          <p:cNvPr id="4" name="Slide Number Placeholder 3">
            <a:extLst>
              <a:ext uri="{FF2B5EF4-FFF2-40B4-BE49-F238E27FC236}">
                <a16:creationId xmlns:a16="http://schemas.microsoft.com/office/drawing/2014/main" id="{C354ED33-8216-65C4-3C8C-401DB60A7ADF}"/>
              </a:ext>
            </a:extLst>
          </p:cNvPr>
          <p:cNvSpPr>
            <a:spLocks noGrp="1"/>
          </p:cNvSpPr>
          <p:nvPr>
            <p:ph type="sldNum" sz="quarter" idx="5"/>
          </p:nvPr>
        </p:nvSpPr>
        <p:spPr/>
        <p:txBody>
          <a:bodyPr/>
          <a:lstStyle/>
          <a:p>
            <a:fld id="{999E817F-A947-DB4B-8845-B7AEF170E061}" type="slidenum">
              <a:rPr lang="en-US" smtClean="0"/>
              <a:t>14</a:t>
            </a:fld>
            <a:endParaRPr lang="en-US"/>
          </a:p>
        </p:txBody>
      </p:sp>
    </p:spTree>
    <p:extLst>
      <p:ext uri="{BB962C8B-B14F-4D97-AF65-F5344CB8AC3E}">
        <p14:creationId xmlns:p14="http://schemas.microsoft.com/office/powerpoint/2010/main" val="1513731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31A9B-C9F5-C31B-F222-3F3CB8C864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06A4E-C8AD-E302-0FC9-F008C3ADD4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CDABED-35D3-FFA4-46FA-0C7698EBE854}"/>
              </a:ext>
            </a:extLst>
          </p:cNvPr>
          <p:cNvSpPr>
            <a:spLocks noGrp="1"/>
          </p:cNvSpPr>
          <p:nvPr>
            <p:ph type="body" idx="1"/>
          </p:nvPr>
        </p:nvSpPr>
        <p:spPr/>
        <p:txBody>
          <a:bodyPr/>
          <a:lstStyle/>
          <a:p>
            <a:pPr marL="0" indent="0">
              <a:buFontTx/>
              <a:buNone/>
            </a:pPr>
            <a:r>
              <a:rPr lang="en-US" dirty="0"/>
              <a:t>To end the lesson pupils to think about unhealthy friendships and what they would do if </a:t>
            </a:r>
            <a:r>
              <a:rPr lang="en-US"/>
              <a:t>they thought </a:t>
            </a:r>
            <a:r>
              <a:rPr lang="en-US" dirty="0"/>
              <a:t>their friendship was like this.</a:t>
            </a:r>
          </a:p>
          <a:p>
            <a:pPr marL="0" indent="0">
              <a:buFontTx/>
              <a:buNone/>
            </a:pPr>
            <a:endParaRPr lang="en-US" dirty="0"/>
          </a:p>
          <a:p>
            <a:pPr marL="0" indent="0">
              <a:buFontTx/>
              <a:buNone/>
            </a:pPr>
            <a:r>
              <a:rPr lang="en-US" dirty="0"/>
              <a:t>Pupils can do this alone, just by thinking quietly or you could ask for suggestions from the class.</a:t>
            </a:r>
          </a:p>
        </p:txBody>
      </p:sp>
      <p:sp>
        <p:nvSpPr>
          <p:cNvPr id="4" name="Slide Number Placeholder 3">
            <a:extLst>
              <a:ext uri="{FF2B5EF4-FFF2-40B4-BE49-F238E27FC236}">
                <a16:creationId xmlns:a16="http://schemas.microsoft.com/office/drawing/2014/main" id="{396C0C22-9214-AB96-E69C-62499513779F}"/>
              </a:ext>
            </a:extLst>
          </p:cNvPr>
          <p:cNvSpPr>
            <a:spLocks noGrp="1"/>
          </p:cNvSpPr>
          <p:nvPr>
            <p:ph type="sldNum" sz="quarter" idx="5"/>
          </p:nvPr>
        </p:nvSpPr>
        <p:spPr/>
        <p:txBody>
          <a:bodyPr/>
          <a:lstStyle/>
          <a:p>
            <a:fld id="{999E817F-A947-DB4B-8845-B7AEF170E061}" type="slidenum">
              <a:rPr lang="en-US" smtClean="0"/>
              <a:t>15</a:t>
            </a:fld>
            <a:endParaRPr lang="en-US"/>
          </a:p>
        </p:txBody>
      </p:sp>
    </p:spTree>
    <p:extLst>
      <p:ext uri="{BB962C8B-B14F-4D97-AF65-F5344CB8AC3E}">
        <p14:creationId xmlns:p14="http://schemas.microsoft.com/office/powerpoint/2010/main" val="2157300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lesson objectives for lesson one are:</a:t>
            </a:r>
          </a:p>
          <a:p>
            <a:r>
              <a:rPr lang="en-US" dirty="0"/>
              <a:t>- To identify healthy friendships both in real life and online.</a:t>
            </a:r>
          </a:p>
          <a:p>
            <a:r>
              <a:rPr lang="en-US" dirty="0"/>
              <a:t>- To </a:t>
            </a:r>
            <a:r>
              <a:rPr lang="en-US" dirty="0" err="1"/>
              <a:t>recognise</a:t>
            </a:r>
            <a:r>
              <a:rPr lang="en-US" dirty="0"/>
              <a:t> red flags in a friendship and</a:t>
            </a:r>
          </a:p>
          <a:p>
            <a:r>
              <a:rPr lang="en-US" dirty="0"/>
              <a:t>- To increase confidence to reach out for help.</a:t>
            </a:r>
          </a:p>
          <a:p>
            <a:r>
              <a:rPr lang="en-US" dirty="0"/>
              <a:t>These should be shared with the pupils at the start of the session.</a:t>
            </a:r>
          </a:p>
        </p:txBody>
      </p:sp>
      <p:sp>
        <p:nvSpPr>
          <p:cNvPr id="4" name="Slide Number Placeholder 3"/>
          <p:cNvSpPr>
            <a:spLocks noGrp="1"/>
          </p:cNvSpPr>
          <p:nvPr>
            <p:ph type="sldNum" sz="quarter" idx="5"/>
          </p:nvPr>
        </p:nvSpPr>
        <p:spPr/>
        <p:txBody>
          <a:bodyPr/>
          <a:lstStyle/>
          <a:p>
            <a:fld id="{999E817F-A947-DB4B-8845-B7AEF170E061}" type="slidenum">
              <a:rPr lang="en-US" smtClean="0"/>
              <a:t>2</a:t>
            </a:fld>
            <a:endParaRPr lang="en-US"/>
          </a:p>
        </p:txBody>
      </p:sp>
    </p:spTree>
    <p:extLst>
      <p:ext uri="{BB962C8B-B14F-4D97-AF65-F5344CB8AC3E}">
        <p14:creationId xmlns:p14="http://schemas.microsoft.com/office/powerpoint/2010/main" val="900307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For these sessions to work effectively, it is really important that expectations are clear, right from the start.</a:t>
            </a:r>
          </a:p>
          <a:p>
            <a:endParaRPr lang="en-US" b="1" dirty="0"/>
          </a:p>
          <a:p>
            <a:r>
              <a:rPr lang="en-US" b="1" dirty="0"/>
              <a:t>The lessons are designed to be interactive and use plenty of discussion. Pupils need to know what the expectations for this are.</a:t>
            </a:r>
          </a:p>
          <a:p>
            <a:endParaRPr lang="en-US" b="1" dirty="0"/>
          </a:p>
          <a:p>
            <a:r>
              <a:rPr lang="en-US" b="1" dirty="0"/>
              <a:t>The Golden rules </a:t>
            </a:r>
            <a:r>
              <a:rPr lang="en-US" dirty="0"/>
              <a:t>can be edited to suit the class or the expectations in your setting.</a:t>
            </a:r>
          </a:p>
          <a:p>
            <a:endParaRPr lang="en-US" dirty="0"/>
          </a:p>
          <a:p>
            <a:r>
              <a:rPr lang="en-US" dirty="0"/>
              <a:t>It is important that these group rules are agreed at this point.</a:t>
            </a:r>
          </a:p>
        </p:txBody>
      </p:sp>
      <p:sp>
        <p:nvSpPr>
          <p:cNvPr id="4" name="Slide Number Placeholder 3"/>
          <p:cNvSpPr>
            <a:spLocks noGrp="1"/>
          </p:cNvSpPr>
          <p:nvPr>
            <p:ph type="sldNum" sz="quarter" idx="5"/>
          </p:nvPr>
        </p:nvSpPr>
        <p:spPr/>
        <p:txBody>
          <a:bodyPr/>
          <a:lstStyle/>
          <a:p>
            <a:fld id="{999E817F-A947-DB4B-8845-B7AEF170E061}" type="slidenum">
              <a:rPr lang="en-US" smtClean="0"/>
              <a:t>3</a:t>
            </a:fld>
            <a:endParaRPr lang="en-US"/>
          </a:p>
        </p:txBody>
      </p:sp>
    </p:spTree>
    <p:extLst>
      <p:ext uri="{BB962C8B-B14F-4D97-AF65-F5344CB8AC3E}">
        <p14:creationId xmlns:p14="http://schemas.microsoft.com/office/powerpoint/2010/main" val="466588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7F808-AEC6-BF75-2A07-D76DDD48B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7D34C7-5C59-CF60-9118-A36CB32E5D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B27B95-D405-0631-9C42-91EDF691224E}"/>
              </a:ext>
            </a:extLst>
          </p:cNvPr>
          <p:cNvSpPr>
            <a:spLocks noGrp="1"/>
          </p:cNvSpPr>
          <p:nvPr>
            <p:ph type="body" idx="1"/>
          </p:nvPr>
        </p:nvSpPr>
        <p:spPr/>
        <p:txBody>
          <a:bodyPr/>
          <a:lstStyle/>
          <a:p>
            <a:r>
              <a:rPr lang="en-US" b="1" dirty="0"/>
              <a:t>Initial thoughts are used in both lessons and give pupils the opportunity to talk, right from the start.</a:t>
            </a:r>
          </a:p>
          <a:p>
            <a:endParaRPr lang="en-US" b="1" dirty="0"/>
          </a:p>
          <a:p>
            <a:r>
              <a:rPr lang="en-US" b="1" dirty="0"/>
              <a:t>Here I have suggested partner talk but small groups would work well too. If you haven’t already, decide on set partners or groups to save time later.</a:t>
            </a:r>
          </a:p>
          <a:p>
            <a:endParaRPr lang="en-US" b="1" dirty="0"/>
          </a:p>
          <a:p>
            <a:r>
              <a:rPr lang="en-US" dirty="0"/>
              <a:t>Also remind children of talk expectations in your setting. Taking turns and showing respect to all are really important values needed to ensure the sessions work well.</a:t>
            </a:r>
          </a:p>
          <a:p>
            <a:endParaRPr lang="en-US" dirty="0"/>
          </a:p>
          <a:p>
            <a:r>
              <a:rPr lang="en-US" dirty="0"/>
              <a:t>Once children have had a minute or two to talk, take some feedback from the class to establish understanding of what makes a good friend.</a:t>
            </a:r>
          </a:p>
        </p:txBody>
      </p:sp>
      <p:sp>
        <p:nvSpPr>
          <p:cNvPr id="4" name="Slide Number Placeholder 3">
            <a:extLst>
              <a:ext uri="{FF2B5EF4-FFF2-40B4-BE49-F238E27FC236}">
                <a16:creationId xmlns:a16="http://schemas.microsoft.com/office/drawing/2014/main" id="{D0B293F2-736C-4054-734E-E0327D773F9E}"/>
              </a:ext>
            </a:extLst>
          </p:cNvPr>
          <p:cNvSpPr>
            <a:spLocks noGrp="1"/>
          </p:cNvSpPr>
          <p:nvPr>
            <p:ph type="sldNum" sz="quarter" idx="5"/>
          </p:nvPr>
        </p:nvSpPr>
        <p:spPr/>
        <p:txBody>
          <a:bodyPr/>
          <a:lstStyle/>
          <a:p>
            <a:fld id="{999E817F-A947-DB4B-8845-B7AEF170E061}" type="slidenum">
              <a:rPr lang="en-US" smtClean="0"/>
              <a:t>4</a:t>
            </a:fld>
            <a:endParaRPr lang="en-US"/>
          </a:p>
        </p:txBody>
      </p:sp>
    </p:spTree>
    <p:extLst>
      <p:ext uri="{BB962C8B-B14F-4D97-AF65-F5344CB8AC3E}">
        <p14:creationId xmlns:p14="http://schemas.microsoft.com/office/powerpoint/2010/main" val="1278308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F4AE7-15A7-DAE6-6BB6-33F4E1522F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4FB3FD-2343-3C05-2299-D48CC89F9E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B4070B-4755-9B83-5723-CDE926FCEEAE}"/>
              </a:ext>
            </a:extLst>
          </p:cNvPr>
          <p:cNvSpPr>
            <a:spLocks noGrp="1"/>
          </p:cNvSpPr>
          <p:nvPr>
            <p:ph type="body" idx="1"/>
          </p:nvPr>
        </p:nvSpPr>
        <p:spPr/>
        <p:txBody>
          <a:bodyPr/>
          <a:lstStyle/>
          <a:p>
            <a:r>
              <a:rPr lang="en-US" b="1" dirty="0"/>
              <a:t>Slide 5 is supporting pupils to identify healthy friendships and it gives some clear examples. </a:t>
            </a:r>
          </a:p>
          <a:p>
            <a:endParaRPr lang="en-US" b="1" dirty="0"/>
          </a:p>
          <a:p>
            <a:r>
              <a:rPr lang="en-US" b="1" dirty="0"/>
              <a:t>Pupils should be able to see the talk frame provided, or an edited version to meet the needs of your class.</a:t>
            </a:r>
          </a:p>
          <a:p>
            <a:pPr marL="171450" indent="-171450">
              <a:buFont typeface="Arial" panose="020B0604020202020204" pitchFamily="34" charset="0"/>
              <a:buChar char="•"/>
            </a:pPr>
            <a:r>
              <a:rPr lang="en-US" dirty="0"/>
              <a:t>This can be printed and on tables or can be put up at the front of the class for all to see.</a:t>
            </a:r>
          </a:p>
          <a:p>
            <a:pPr marL="171450" indent="-171450">
              <a:buFont typeface="Arial" panose="020B0604020202020204" pitchFamily="34" charset="0"/>
              <a:buChar char="•"/>
            </a:pPr>
            <a:r>
              <a:rPr lang="en-US" dirty="0"/>
              <a:t>Pupils should be encouraged to extend on what others are saying, using some of the prompts given.</a:t>
            </a:r>
          </a:p>
          <a:p>
            <a:pPr marL="171450" indent="-171450">
              <a:buFont typeface="Arial" panose="020B0604020202020204" pitchFamily="34" charset="0"/>
              <a:buChar char="•"/>
            </a:pPr>
            <a:r>
              <a:rPr lang="en-US" dirty="0"/>
              <a:t>Share some ideas on how pupils know that Paul and Hasan, have a healthy friendship. </a:t>
            </a:r>
          </a:p>
          <a:p>
            <a:pPr marL="171450" indent="-171450">
              <a:buFont typeface="Arial" panose="020B0604020202020204" pitchFamily="34" charset="0"/>
              <a:buChar char="•"/>
            </a:pPr>
            <a:endParaRPr lang="en-US" dirty="0"/>
          </a:p>
          <a:p>
            <a:pPr marL="0" indent="0">
              <a:buFontTx/>
              <a:buNone/>
            </a:pPr>
            <a:r>
              <a:rPr lang="en-US" b="1" dirty="0"/>
              <a:t>If needed a great extension activity would be for pupils </a:t>
            </a:r>
            <a:r>
              <a:rPr lang="en-US" dirty="0"/>
              <a:t>to give other examples of the characteristics of a healthy friendship – maybe they have their own examples to share? </a:t>
            </a:r>
          </a:p>
        </p:txBody>
      </p:sp>
      <p:sp>
        <p:nvSpPr>
          <p:cNvPr id="4" name="Slide Number Placeholder 3">
            <a:extLst>
              <a:ext uri="{FF2B5EF4-FFF2-40B4-BE49-F238E27FC236}">
                <a16:creationId xmlns:a16="http://schemas.microsoft.com/office/drawing/2014/main" id="{8CBA956F-9E59-2AE8-0346-BA4C833F0F9B}"/>
              </a:ext>
            </a:extLst>
          </p:cNvPr>
          <p:cNvSpPr>
            <a:spLocks noGrp="1"/>
          </p:cNvSpPr>
          <p:nvPr>
            <p:ph type="sldNum" sz="quarter" idx="5"/>
          </p:nvPr>
        </p:nvSpPr>
        <p:spPr/>
        <p:txBody>
          <a:bodyPr/>
          <a:lstStyle/>
          <a:p>
            <a:fld id="{999E817F-A947-DB4B-8845-B7AEF170E061}" type="slidenum">
              <a:rPr lang="en-US" smtClean="0"/>
              <a:t>5</a:t>
            </a:fld>
            <a:endParaRPr lang="en-US"/>
          </a:p>
        </p:txBody>
      </p:sp>
    </p:spTree>
    <p:extLst>
      <p:ext uri="{BB962C8B-B14F-4D97-AF65-F5344CB8AC3E}">
        <p14:creationId xmlns:p14="http://schemas.microsoft.com/office/powerpoint/2010/main" val="1679894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66F79-EFE8-80EE-39F8-2FEA79FEDE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2505D1-D1BF-F024-12D2-90794F39D3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96A1B-5CE4-87BB-20C5-CD455110F1B9}"/>
              </a:ext>
            </a:extLst>
          </p:cNvPr>
          <p:cNvSpPr>
            <a:spLocks noGrp="1"/>
          </p:cNvSpPr>
          <p:nvPr>
            <p:ph type="body" idx="1"/>
          </p:nvPr>
        </p:nvSpPr>
        <p:spPr/>
        <p:txBody>
          <a:bodyPr/>
          <a:lstStyle/>
          <a:p>
            <a:r>
              <a:rPr lang="en-US" b="1" dirty="0"/>
              <a:t>Similarly to the previous slide, slide 6 is supporting pupils to identify unhealthy friendships and it gives some clear examples. </a:t>
            </a:r>
          </a:p>
          <a:p>
            <a:endParaRPr lang="en-US" b="1" dirty="0"/>
          </a:p>
          <a:p>
            <a:r>
              <a:rPr lang="en-US" b="1" dirty="0"/>
              <a:t>Pupils should be able to see the talk frame provided, or an edited version to meet the needs of your class.</a:t>
            </a:r>
          </a:p>
          <a:p>
            <a:pPr marL="171450" indent="-171450">
              <a:buFont typeface="Arial" panose="020B0604020202020204" pitchFamily="34" charset="0"/>
              <a:buChar char="•"/>
            </a:pPr>
            <a:r>
              <a:rPr lang="en-US" dirty="0"/>
              <a:t>This can be printed and placed on tables or can be put up at the front of the class for all to see.</a:t>
            </a:r>
          </a:p>
          <a:p>
            <a:pPr marL="171450" indent="-171450">
              <a:buFont typeface="Arial" panose="020B0604020202020204" pitchFamily="34" charset="0"/>
              <a:buChar char="•"/>
            </a:pPr>
            <a:r>
              <a:rPr lang="en-US" dirty="0"/>
              <a:t>Pupils should be encouraged to extend on what others are saying using some of the prompts given.</a:t>
            </a:r>
          </a:p>
          <a:p>
            <a:pPr marL="171450" indent="-171450">
              <a:buFont typeface="Arial" panose="020B0604020202020204" pitchFamily="34" charset="0"/>
              <a:buChar char="•"/>
            </a:pPr>
            <a:r>
              <a:rPr lang="en-US" dirty="0"/>
              <a:t>Share some ideas on how pupils know that Mia and Grace, have an unhealthy friendship. </a:t>
            </a:r>
          </a:p>
          <a:p>
            <a:pPr marL="171450" indent="-171450">
              <a:buFont typeface="Arial" panose="020B0604020202020204" pitchFamily="34" charset="0"/>
              <a:buChar char="•"/>
            </a:pPr>
            <a:endParaRPr lang="en-US" dirty="0"/>
          </a:p>
          <a:p>
            <a:pPr marL="0" indent="0">
              <a:buFontTx/>
              <a:buNone/>
            </a:pPr>
            <a:r>
              <a:rPr lang="en-US" b="1" dirty="0"/>
              <a:t>As before, pupils could share some examples from their own experience. Just listen out for any tricky conversations, particularly if they involve other children in the class.</a:t>
            </a:r>
          </a:p>
          <a:p>
            <a:pPr marL="0" indent="0">
              <a:buFontTx/>
              <a:buNone/>
            </a:pPr>
            <a:endParaRPr lang="en-US" b="1" dirty="0"/>
          </a:p>
        </p:txBody>
      </p:sp>
      <p:sp>
        <p:nvSpPr>
          <p:cNvPr id="4" name="Slide Number Placeholder 3">
            <a:extLst>
              <a:ext uri="{FF2B5EF4-FFF2-40B4-BE49-F238E27FC236}">
                <a16:creationId xmlns:a16="http://schemas.microsoft.com/office/drawing/2014/main" id="{07BEC210-CAE0-B1D5-F3E1-C434B7EF8C92}"/>
              </a:ext>
            </a:extLst>
          </p:cNvPr>
          <p:cNvSpPr>
            <a:spLocks noGrp="1"/>
          </p:cNvSpPr>
          <p:nvPr>
            <p:ph type="sldNum" sz="quarter" idx="5"/>
          </p:nvPr>
        </p:nvSpPr>
        <p:spPr/>
        <p:txBody>
          <a:bodyPr/>
          <a:lstStyle/>
          <a:p>
            <a:fld id="{999E817F-A947-DB4B-8845-B7AEF170E061}" type="slidenum">
              <a:rPr lang="en-US" smtClean="0"/>
              <a:t>6</a:t>
            </a:fld>
            <a:endParaRPr lang="en-US"/>
          </a:p>
        </p:txBody>
      </p:sp>
    </p:spTree>
    <p:extLst>
      <p:ext uri="{BB962C8B-B14F-4D97-AF65-F5344CB8AC3E}">
        <p14:creationId xmlns:p14="http://schemas.microsoft.com/office/powerpoint/2010/main" val="1373853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2383E-8691-F037-6F68-D291CD00AD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D1FAC2-81B1-29BD-81C8-0A6DBA055B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E34D31-B696-F665-9917-73D8A2AB594D}"/>
              </a:ext>
            </a:extLst>
          </p:cNvPr>
          <p:cNvSpPr>
            <a:spLocks noGrp="1"/>
          </p:cNvSpPr>
          <p:nvPr>
            <p:ph type="body" idx="1"/>
          </p:nvPr>
        </p:nvSpPr>
        <p:spPr/>
        <p:txBody>
          <a:bodyPr/>
          <a:lstStyle/>
          <a:p>
            <a:r>
              <a:rPr lang="en-US" b="1" dirty="0"/>
              <a:t>Now it’s time for the first activity.</a:t>
            </a:r>
          </a:p>
          <a:p>
            <a:endParaRPr lang="en-US" b="1" dirty="0"/>
          </a:p>
          <a:p>
            <a:r>
              <a:rPr lang="en-US" b="1" dirty="0"/>
              <a:t>The Sorting Sheet </a:t>
            </a:r>
            <a:r>
              <a:rPr lang="en-US" dirty="0"/>
              <a:t>is to be given to each small group or pair. </a:t>
            </a:r>
          </a:p>
          <a:p>
            <a:pPr marL="0" indent="0">
              <a:buFontTx/>
              <a:buNone/>
            </a:pPr>
            <a:endParaRPr lang="en-US" dirty="0"/>
          </a:p>
          <a:p>
            <a:pPr marL="0" indent="0">
              <a:buFontTx/>
              <a:buNone/>
            </a:pPr>
            <a:r>
              <a:rPr lang="en-US" b="1" dirty="0"/>
              <a:t>A pack of sorting cards is then to be given out to each group. These should be cut up before the session starts.</a:t>
            </a:r>
            <a:endParaRPr lang="en-US" dirty="0"/>
          </a:p>
          <a:p>
            <a:pPr marL="0" indent="0">
              <a:buFont typeface="Arial" panose="020B0604020202020204" pitchFamily="34" charset="0"/>
              <a:buNone/>
            </a:pPr>
            <a:endParaRPr lang="en-US" dirty="0"/>
          </a:p>
          <a:p>
            <a:pPr marL="0" indent="0">
              <a:buFontTx/>
              <a:buNone/>
            </a:pPr>
            <a:r>
              <a:rPr lang="en-US" dirty="0"/>
              <a:t>During the activity, pupils are to read each card and work together to decide if it is an example of a healthy or unhealthy friendship, placing it in the correct box</a:t>
            </a:r>
            <a:endParaRPr lang="en-US" i="1" dirty="0"/>
          </a:p>
        </p:txBody>
      </p:sp>
      <p:sp>
        <p:nvSpPr>
          <p:cNvPr id="4" name="Slide Number Placeholder 3">
            <a:extLst>
              <a:ext uri="{FF2B5EF4-FFF2-40B4-BE49-F238E27FC236}">
                <a16:creationId xmlns:a16="http://schemas.microsoft.com/office/drawing/2014/main" id="{6010591E-7D52-C213-59B1-B18656B77439}"/>
              </a:ext>
            </a:extLst>
          </p:cNvPr>
          <p:cNvSpPr>
            <a:spLocks noGrp="1"/>
          </p:cNvSpPr>
          <p:nvPr>
            <p:ph type="sldNum" sz="quarter" idx="5"/>
          </p:nvPr>
        </p:nvSpPr>
        <p:spPr/>
        <p:txBody>
          <a:bodyPr/>
          <a:lstStyle/>
          <a:p>
            <a:fld id="{999E817F-A947-DB4B-8845-B7AEF170E061}" type="slidenum">
              <a:rPr lang="en-US" smtClean="0"/>
              <a:t>7</a:t>
            </a:fld>
            <a:endParaRPr lang="en-US"/>
          </a:p>
        </p:txBody>
      </p:sp>
    </p:spTree>
    <p:extLst>
      <p:ext uri="{BB962C8B-B14F-4D97-AF65-F5344CB8AC3E}">
        <p14:creationId xmlns:p14="http://schemas.microsoft.com/office/powerpoint/2010/main" val="2952242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2E8D4-3DF5-3B8E-8F8C-443FCF3D6C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329612-CFEA-1854-E2AE-DEB803DB3F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49E798-C8A5-87FC-62BA-561E4ECC3648}"/>
              </a:ext>
            </a:extLst>
          </p:cNvPr>
          <p:cNvSpPr>
            <a:spLocks noGrp="1"/>
          </p:cNvSpPr>
          <p:nvPr>
            <p:ph type="body" idx="1"/>
          </p:nvPr>
        </p:nvSpPr>
        <p:spPr/>
        <p:txBody>
          <a:bodyPr/>
          <a:lstStyle/>
          <a:p>
            <a:pPr marL="0" indent="0">
              <a:buFont typeface="Arial" panose="020B0604020202020204" pitchFamily="34" charset="0"/>
              <a:buNone/>
            </a:pPr>
            <a:r>
              <a:rPr lang="en-US" dirty="0"/>
              <a:t>This is a point to pause and see if pupils are able to </a:t>
            </a:r>
            <a:r>
              <a:rPr lang="en-US" dirty="0" err="1"/>
              <a:t>summarise</a:t>
            </a:r>
            <a:r>
              <a:rPr lang="en-US" dirty="0"/>
              <a:t> their learning so far.</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Ask pupils to share their ideas of what a good friend is with the class.</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C72F0CDA-8986-823F-7878-AC5276A7B6F8}"/>
              </a:ext>
            </a:extLst>
          </p:cNvPr>
          <p:cNvSpPr>
            <a:spLocks noGrp="1"/>
          </p:cNvSpPr>
          <p:nvPr>
            <p:ph type="sldNum" sz="quarter" idx="5"/>
          </p:nvPr>
        </p:nvSpPr>
        <p:spPr/>
        <p:txBody>
          <a:bodyPr/>
          <a:lstStyle/>
          <a:p>
            <a:fld id="{999E817F-A947-DB4B-8845-B7AEF170E061}" type="slidenum">
              <a:rPr lang="en-US" smtClean="0"/>
              <a:t>8</a:t>
            </a:fld>
            <a:endParaRPr lang="en-US"/>
          </a:p>
        </p:txBody>
      </p:sp>
    </p:spTree>
    <p:extLst>
      <p:ext uri="{BB962C8B-B14F-4D97-AF65-F5344CB8AC3E}">
        <p14:creationId xmlns:p14="http://schemas.microsoft.com/office/powerpoint/2010/main" val="2129885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AA15E-15D4-260D-C08A-10E93E2D85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0B9AC1-91D5-58F9-14AA-D6E164D30A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70361-F215-9DAE-3E5C-373D42B58047}"/>
              </a:ext>
            </a:extLst>
          </p:cNvPr>
          <p:cNvSpPr>
            <a:spLocks noGrp="1"/>
          </p:cNvSpPr>
          <p:nvPr>
            <p:ph type="body" idx="1"/>
          </p:nvPr>
        </p:nvSpPr>
        <p:spPr/>
        <p:txBody>
          <a:bodyPr/>
          <a:lstStyle/>
          <a:p>
            <a:pPr marL="0" indent="0">
              <a:buFont typeface="Arial" panose="020B0604020202020204" pitchFamily="34" charset="0"/>
              <a:buNone/>
            </a:pPr>
            <a:r>
              <a:rPr lang="en-US" dirty="0"/>
              <a:t>Start this activity by discussing the idea of red flags. Pupils could work with a partner or in a small group.</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Make an assessment and if pupils are not confident with reg flags, give plenty of ideas.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Create a shared definition of what a red flag is.</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Definition examples:</a:t>
            </a:r>
          </a:p>
          <a:p>
            <a:pPr marL="171450" indent="-171450">
              <a:buFont typeface="Arial" panose="020B0604020202020204" pitchFamily="34" charset="0"/>
              <a:buChar char="•"/>
            </a:pPr>
            <a:r>
              <a:rPr lang="en-US" dirty="0"/>
              <a:t>‘When someone acts in an inappropriate way’</a:t>
            </a:r>
          </a:p>
          <a:p>
            <a:pPr marL="171450" indent="-171450">
              <a:buFont typeface="Arial" panose="020B0604020202020204" pitchFamily="34" charset="0"/>
              <a:buChar char="•"/>
            </a:pPr>
            <a:r>
              <a:rPr lang="en-US" dirty="0"/>
              <a:t>‘When someone does something that makes you uncomfortable’</a:t>
            </a:r>
          </a:p>
          <a:p>
            <a:pPr marL="171450" indent="-171450">
              <a:buFont typeface="Arial" panose="020B0604020202020204" pitchFamily="34" charset="0"/>
              <a:buChar char="•"/>
            </a:pPr>
            <a:r>
              <a:rPr lang="en-US" dirty="0"/>
              <a:t>’When someone does something you don’t like’</a:t>
            </a:r>
          </a:p>
        </p:txBody>
      </p:sp>
      <p:sp>
        <p:nvSpPr>
          <p:cNvPr id="4" name="Slide Number Placeholder 3">
            <a:extLst>
              <a:ext uri="{FF2B5EF4-FFF2-40B4-BE49-F238E27FC236}">
                <a16:creationId xmlns:a16="http://schemas.microsoft.com/office/drawing/2014/main" id="{182EDCEE-F303-1464-CE79-17F2F871069F}"/>
              </a:ext>
            </a:extLst>
          </p:cNvPr>
          <p:cNvSpPr>
            <a:spLocks noGrp="1"/>
          </p:cNvSpPr>
          <p:nvPr>
            <p:ph type="sldNum" sz="quarter" idx="5"/>
          </p:nvPr>
        </p:nvSpPr>
        <p:spPr/>
        <p:txBody>
          <a:bodyPr/>
          <a:lstStyle/>
          <a:p>
            <a:fld id="{999E817F-A947-DB4B-8845-B7AEF170E061}" type="slidenum">
              <a:rPr lang="en-US" smtClean="0"/>
              <a:t>9</a:t>
            </a:fld>
            <a:endParaRPr lang="en-US"/>
          </a:p>
        </p:txBody>
      </p:sp>
    </p:spTree>
    <p:extLst>
      <p:ext uri="{BB962C8B-B14F-4D97-AF65-F5344CB8AC3E}">
        <p14:creationId xmlns:p14="http://schemas.microsoft.com/office/powerpoint/2010/main" val="24745746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8DD8-63F0-2295-58E6-F6AA471D062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1B56189-DF5B-7DDA-2F68-640ABA03E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5A3D0F5-6CA3-AD3F-5B67-4B16F9EC3C02}"/>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5E6A10FE-813A-A43A-F9EF-AC6D057A0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A72A5-4395-7DFC-225F-B8D263C454B6}"/>
              </a:ext>
            </a:extLst>
          </p:cNvPr>
          <p:cNvSpPr>
            <a:spLocks noGrp="1"/>
          </p:cNvSpPr>
          <p:nvPr>
            <p:ph type="sldNum" sz="quarter" idx="12"/>
          </p:nvPr>
        </p:nvSpPr>
        <p:spPr/>
        <p:txBody>
          <a:bodyPr/>
          <a:lstStyle/>
          <a:p>
            <a:fld id="{199829FB-5C7F-4F42-B466-5C1B7CE1F1A1}" type="slidenum">
              <a:rPr lang="en-US" smtClean="0"/>
              <a:t>‹#›</a:t>
            </a:fld>
            <a:endParaRPr lang="en-US"/>
          </a:p>
        </p:txBody>
      </p:sp>
      <p:pic>
        <p:nvPicPr>
          <p:cNvPr id="8" name="Picture 7" descr="A close-up of a logo&#10;&#10;AI-generated content may be incorrect.">
            <a:extLst>
              <a:ext uri="{FF2B5EF4-FFF2-40B4-BE49-F238E27FC236}">
                <a16:creationId xmlns:a16="http://schemas.microsoft.com/office/drawing/2014/main" id="{37508F4D-821D-F868-839C-37D33812D1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1133" y="5566442"/>
            <a:ext cx="4389733" cy="1291558"/>
          </a:xfrm>
          <a:prstGeom prst="rect">
            <a:avLst/>
          </a:prstGeom>
          <a:noFill/>
          <a:ln>
            <a:noFill/>
          </a:ln>
        </p:spPr>
      </p:pic>
    </p:spTree>
    <p:extLst>
      <p:ext uri="{BB962C8B-B14F-4D97-AF65-F5344CB8AC3E}">
        <p14:creationId xmlns:p14="http://schemas.microsoft.com/office/powerpoint/2010/main" val="2830126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80F63-0D89-0504-7CDE-EB87B7E4E6E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3EB7F2-F769-B8C5-C360-CD992818151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4683C15-DFE9-9912-9764-03725CDF22F0}"/>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7BCB0BFA-D152-F4F9-A78D-6F44A2DC60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846F2E-3ECC-1C01-7B45-62AC523BEA2A}"/>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189531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D71D17-0229-F59D-FB00-A0148FF27F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2961069-4D6E-E623-B15B-8550F476BFF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1B23EB3-F253-1A52-DF20-FE83E2DC8CAE}"/>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E5C3F62A-4E17-D413-CF1C-A2AA44054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AE7A62-4F00-BBE3-8D87-F2DEBBB92B4C}"/>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2673227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7D473-FC28-E226-78DD-DDF5C626476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26F2AAA-0577-06AE-4E92-A8D12F5213C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2E79AE7-1D02-B7AA-D310-3B72674344B8}"/>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E42DB9D6-F054-F053-CFCD-1D17CAC355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B4881-37F5-7713-3BA7-641DFF685C2B}"/>
              </a:ext>
            </a:extLst>
          </p:cNvPr>
          <p:cNvSpPr>
            <a:spLocks noGrp="1"/>
          </p:cNvSpPr>
          <p:nvPr>
            <p:ph type="sldNum" sz="quarter" idx="12"/>
          </p:nvPr>
        </p:nvSpPr>
        <p:spPr/>
        <p:txBody>
          <a:bodyPr/>
          <a:lstStyle/>
          <a:p>
            <a:fld id="{199829FB-5C7F-4F42-B466-5C1B7CE1F1A1}" type="slidenum">
              <a:rPr lang="en-US" smtClean="0"/>
              <a:t>‹#›</a:t>
            </a:fld>
            <a:endParaRPr lang="en-US"/>
          </a:p>
        </p:txBody>
      </p:sp>
      <p:pic>
        <p:nvPicPr>
          <p:cNvPr id="8" name="Picture 7" descr="A close-up of a logo&#10;&#10;AI-generated content may be incorrect.">
            <a:extLst>
              <a:ext uri="{FF2B5EF4-FFF2-40B4-BE49-F238E27FC236}">
                <a16:creationId xmlns:a16="http://schemas.microsoft.com/office/drawing/2014/main" id="{2C37CB7F-A4BB-012B-F307-2BDFC9902D7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5689010"/>
            <a:ext cx="3800818" cy="1118286"/>
          </a:xfrm>
          <a:prstGeom prst="rect">
            <a:avLst/>
          </a:prstGeom>
          <a:noFill/>
          <a:ln>
            <a:noFill/>
          </a:ln>
        </p:spPr>
      </p:pic>
    </p:spTree>
    <p:extLst>
      <p:ext uri="{BB962C8B-B14F-4D97-AF65-F5344CB8AC3E}">
        <p14:creationId xmlns:p14="http://schemas.microsoft.com/office/powerpoint/2010/main" val="3225779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4D66C-F159-98CE-1722-3B15B8018DE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542D7DE-6CE3-94E7-3637-00D678A443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27E80-927A-E98E-28B7-F0C17DADBD89}"/>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67F2F352-BF02-CCD4-D49D-C33C495BF8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4B8FF0-CB4A-76FB-3BDE-712DB05114B8}"/>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24972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73734-08E6-B327-A313-A584519AFED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88558DD-F4DC-7D9A-B7FE-8930CCD1A96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DC687A9-7D26-A5C2-AD70-D48490544C9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26B208E-E6E9-3EB1-852E-A3D2FBED235A}"/>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6" name="Footer Placeholder 5">
            <a:extLst>
              <a:ext uri="{FF2B5EF4-FFF2-40B4-BE49-F238E27FC236}">
                <a16:creationId xmlns:a16="http://schemas.microsoft.com/office/drawing/2014/main" id="{B9B6337D-83DE-139C-9205-6130A642A1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B2EB79-B816-B196-405B-5672D7BA88F7}"/>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1320586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24401-CFB5-6B65-01B1-5FF76FD9B0B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C86155D-F3B8-9BB8-8A7E-4F85A3B4CB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2A50EC0-E78C-B7C5-E788-FBA8A9BCEB0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39CE621-D4C7-B627-A279-38D39E921B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7B437BA-57EF-18C6-392B-B0B96F42382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CBA4A6E-6CE6-82E3-219A-D6998C21BBCB}"/>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8" name="Footer Placeholder 7">
            <a:extLst>
              <a:ext uri="{FF2B5EF4-FFF2-40B4-BE49-F238E27FC236}">
                <a16:creationId xmlns:a16="http://schemas.microsoft.com/office/drawing/2014/main" id="{C35B7354-BCD3-FFA8-04E6-90D2B4A7A8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5E12DD-EDF3-A32E-C30B-60CF4F9560A0}"/>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354548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268E4-45E3-D314-6C15-2162A01336B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FA7EF25-289C-43B5-FEB9-BE730E9CB784}"/>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4" name="Footer Placeholder 3">
            <a:extLst>
              <a:ext uri="{FF2B5EF4-FFF2-40B4-BE49-F238E27FC236}">
                <a16:creationId xmlns:a16="http://schemas.microsoft.com/office/drawing/2014/main" id="{903F5DBF-0B4C-D2D1-E46C-F3F0B624D4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866756-6DED-69EE-1320-F73FA5C34933}"/>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3168596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E71E10-2FB3-0542-443D-5142C0A3D6F0}"/>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3" name="Footer Placeholder 2">
            <a:extLst>
              <a:ext uri="{FF2B5EF4-FFF2-40B4-BE49-F238E27FC236}">
                <a16:creationId xmlns:a16="http://schemas.microsoft.com/office/drawing/2014/main" id="{B132AC27-765B-BD06-2E3C-FB33DFA77CA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B83EFC-10BA-77DC-FC92-4A5292C24EF1}"/>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418604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18A7F-6F7F-48AF-EA1B-1ED41F1802D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5264FA5-3063-91E6-E53F-CE8B723101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83C0A27-5D49-2CE4-C427-ED7BB4D387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F5B9F3D-F1E6-B7CC-F0A4-25F71621AF4A}"/>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6" name="Footer Placeholder 5">
            <a:extLst>
              <a:ext uri="{FF2B5EF4-FFF2-40B4-BE49-F238E27FC236}">
                <a16:creationId xmlns:a16="http://schemas.microsoft.com/office/drawing/2014/main" id="{14346C02-2735-EC39-5CFD-AFDB9CE56A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A2E05D-952F-8BF9-21BA-349083CB789C}"/>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4261249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9B225-9D0F-58CB-4853-02D67484D0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79A2FAF-39E0-D70F-2A55-F78177BD06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EAD61B-A051-974A-B792-FB7E81CBD0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A762C70-E9F5-2892-FCF5-C03B45BB5244}"/>
              </a:ext>
            </a:extLst>
          </p:cNvPr>
          <p:cNvSpPr>
            <a:spLocks noGrp="1"/>
          </p:cNvSpPr>
          <p:nvPr>
            <p:ph type="dt" sz="half" idx="10"/>
          </p:nvPr>
        </p:nvSpPr>
        <p:spPr/>
        <p:txBody>
          <a:bodyPr/>
          <a:lstStyle/>
          <a:p>
            <a:fld id="{3FE78D16-7451-7B40-958E-9BFB782E3E2B}" type="datetimeFigureOut">
              <a:rPr lang="en-US" smtClean="0"/>
              <a:t>5/21/2025</a:t>
            </a:fld>
            <a:endParaRPr lang="en-US"/>
          </a:p>
        </p:txBody>
      </p:sp>
      <p:sp>
        <p:nvSpPr>
          <p:cNvPr id="6" name="Footer Placeholder 5">
            <a:extLst>
              <a:ext uri="{FF2B5EF4-FFF2-40B4-BE49-F238E27FC236}">
                <a16:creationId xmlns:a16="http://schemas.microsoft.com/office/drawing/2014/main" id="{CE9DB48F-316E-D017-57D6-369305F0AF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D7A889-BC92-532C-930A-835C65D1131B}"/>
              </a:ext>
            </a:extLst>
          </p:cNvPr>
          <p:cNvSpPr>
            <a:spLocks noGrp="1"/>
          </p:cNvSpPr>
          <p:nvPr>
            <p:ph type="sldNum" sz="quarter" idx="12"/>
          </p:nvPr>
        </p:nvSpPr>
        <p:spPr/>
        <p:txBody>
          <a:bodyPr/>
          <a:lstStyle/>
          <a:p>
            <a:fld id="{199829FB-5C7F-4F42-B466-5C1B7CE1F1A1}" type="slidenum">
              <a:rPr lang="en-US" smtClean="0"/>
              <a:t>‹#›</a:t>
            </a:fld>
            <a:endParaRPr lang="en-US"/>
          </a:p>
        </p:txBody>
      </p:sp>
    </p:spTree>
    <p:extLst>
      <p:ext uri="{BB962C8B-B14F-4D97-AF65-F5344CB8AC3E}">
        <p14:creationId xmlns:p14="http://schemas.microsoft.com/office/powerpoint/2010/main" val="4259825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7D5321-30B4-9E7B-B261-31E73F972C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6D113A3-322E-545A-CD9B-52EAFC1740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0E61EB6-6E52-DF89-BFB2-FFFE4CD2B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FE78D16-7451-7B40-958E-9BFB782E3E2B}" type="datetimeFigureOut">
              <a:rPr lang="en-US" smtClean="0"/>
              <a:t>5/21/2025</a:t>
            </a:fld>
            <a:endParaRPr lang="en-US"/>
          </a:p>
        </p:txBody>
      </p:sp>
      <p:sp>
        <p:nvSpPr>
          <p:cNvPr id="5" name="Footer Placeholder 4">
            <a:extLst>
              <a:ext uri="{FF2B5EF4-FFF2-40B4-BE49-F238E27FC236}">
                <a16:creationId xmlns:a16="http://schemas.microsoft.com/office/drawing/2014/main" id="{4895CF83-94CE-08CE-D34B-BDA593290A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80BF3AD-67DB-D26E-6387-E5EB79AC10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99829FB-5C7F-4F42-B466-5C1B7CE1F1A1}" type="slidenum">
              <a:rPr lang="en-US" smtClean="0"/>
              <a:t>‹#›</a:t>
            </a:fld>
            <a:endParaRPr lang="en-US"/>
          </a:p>
        </p:txBody>
      </p:sp>
    </p:spTree>
    <p:extLst>
      <p:ext uri="{BB962C8B-B14F-4D97-AF65-F5344CB8AC3E}">
        <p14:creationId xmlns:p14="http://schemas.microsoft.com/office/powerpoint/2010/main" val="379736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A3B6C-B72D-8DE6-7D44-BDE94C06CEB1}"/>
              </a:ext>
            </a:extLst>
          </p:cNvPr>
          <p:cNvSpPr>
            <a:spLocks noGrp="1"/>
          </p:cNvSpPr>
          <p:nvPr>
            <p:ph type="ctrTitle"/>
          </p:nvPr>
        </p:nvSpPr>
        <p:spPr/>
        <p:txBody>
          <a:bodyPr/>
          <a:lstStyle/>
          <a:p>
            <a:r>
              <a:rPr lang="en-US" dirty="0">
                <a:cs typeface="Calibri" panose="020F0502020204030204" pitchFamily="34" charset="0"/>
              </a:rPr>
              <a:t>EPKCE UKS2 Lesson 1 </a:t>
            </a:r>
            <a:endParaRPr lang="en-US"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2DCFC85E-AF07-70CE-218B-8DA89BA97A90}"/>
              </a:ext>
            </a:extLst>
          </p:cNvPr>
          <p:cNvSpPr>
            <a:spLocks noGrp="1"/>
          </p:cNvSpPr>
          <p:nvPr>
            <p:ph type="subTitle" idx="1"/>
          </p:nvPr>
        </p:nvSpPr>
        <p:spPr/>
        <p:txBody>
          <a:bodyPr>
            <a:normAutofit/>
          </a:bodyPr>
          <a:lstStyle/>
          <a:p>
            <a:r>
              <a:rPr lang="en-US" sz="4000" dirty="0"/>
              <a:t>Identifying healthy friendships and knowing when to ask for help</a:t>
            </a:r>
          </a:p>
        </p:txBody>
      </p:sp>
    </p:spTree>
    <p:extLst>
      <p:ext uri="{BB962C8B-B14F-4D97-AF65-F5344CB8AC3E}">
        <p14:creationId xmlns:p14="http://schemas.microsoft.com/office/powerpoint/2010/main" val="799786679"/>
      </p:ext>
    </p:extLst>
  </p:cSld>
  <p:clrMapOvr>
    <a:masterClrMapping/>
  </p:clrMapOvr>
  <mc:AlternateContent xmlns:mc="http://schemas.openxmlformats.org/markup-compatibility/2006" xmlns:p14="http://schemas.microsoft.com/office/powerpoint/2010/main">
    <mc:Choice Requires="p14">
      <p:transition spd="slow" p14:dur="2000" advTm="31735"/>
    </mc:Choice>
    <mc:Fallback xmlns="">
      <p:transition spd="slow" advTm="3173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CA232-F383-ABDD-3D62-E990A67DDB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B1E136-BEA1-2D69-2BCB-6210E43A6209}"/>
              </a:ext>
            </a:extLst>
          </p:cNvPr>
          <p:cNvSpPr>
            <a:spLocks noGrp="1"/>
          </p:cNvSpPr>
          <p:nvPr>
            <p:ph idx="1"/>
          </p:nvPr>
        </p:nvSpPr>
        <p:spPr>
          <a:xfrm>
            <a:off x="4495800" y="164892"/>
            <a:ext cx="6896725" cy="5988423"/>
          </a:xfrm>
        </p:spPr>
        <p:txBody>
          <a:bodyPr>
            <a:normAutofit/>
          </a:bodyPr>
          <a:lstStyle/>
          <a:p>
            <a:pPr marL="0" indent="0">
              <a:buNone/>
            </a:pPr>
            <a:endParaRPr lang="en-US" dirty="0"/>
          </a:p>
          <a:p>
            <a:pPr marL="0" indent="0" algn="ctr">
              <a:buNone/>
            </a:pPr>
            <a:endParaRPr lang="en-US" sz="3200" b="1" dirty="0"/>
          </a:p>
          <a:p>
            <a:pPr marL="0" indent="0">
              <a:buNone/>
            </a:pPr>
            <a:r>
              <a:rPr lang="en-US" dirty="0"/>
              <a:t>What do red flags look like in friendships?</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a:p>
            <a:pPr>
              <a:buFont typeface="Courier New" panose="02070309020205020404" pitchFamily="49" charset="0"/>
              <a:buChar char="o"/>
            </a:pPr>
            <a:r>
              <a:rPr lang="en-US" dirty="0"/>
              <a:t> </a:t>
            </a:r>
          </a:p>
        </p:txBody>
      </p:sp>
      <p:pic>
        <p:nvPicPr>
          <p:cNvPr id="4" name="Graphic 3" descr="Man outline">
            <a:extLst>
              <a:ext uri="{FF2B5EF4-FFF2-40B4-BE49-F238E27FC236}">
                <a16:creationId xmlns:a16="http://schemas.microsoft.com/office/drawing/2014/main" id="{4F2F3597-99B7-829D-1094-60E7643BC3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7154" y="1444677"/>
            <a:ext cx="3968646" cy="3968646"/>
          </a:xfrm>
          <a:prstGeom prst="rect">
            <a:avLst/>
          </a:prstGeom>
        </p:spPr>
      </p:pic>
    </p:spTree>
    <p:extLst>
      <p:ext uri="{BB962C8B-B14F-4D97-AF65-F5344CB8AC3E}">
        <p14:creationId xmlns:p14="http://schemas.microsoft.com/office/powerpoint/2010/main" val="1116923856"/>
      </p:ext>
    </p:extLst>
  </p:cSld>
  <p:clrMapOvr>
    <a:masterClrMapping/>
  </p:clrMapOvr>
  <mc:AlternateContent xmlns:mc="http://schemas.openxmlformats.org/markup-compatibility/2006" xmlns:p14="http://schemas.microsoft.com/office/powerpoint/2010/main">
    <mc:Choice Requires="p14">
      <p:transition spd="slow" p14:dur="2000" advTm="43156"/>
    </mc:Choice>
    <mc:Fallback xmlns="">
      <p:transition spd="slow" advTm="4315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999C7-CE1D-3F8F-3AEC-85EE47DAD7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97620B-134A-21A8-8910-15B9F2A74752}"/>
              </a:ext>
            </a:extLst>
          </p:cNvPr>
          <p:cNvSpPr>
            <a:spLocks noGrp="1"/>
          </p:cNvSpPr>
          <p:nvPr>
            <p:ph idx="1"/>
          </p:nvPr>
        </p:nvSpPr>
        <p:spPr>
          <a:xfrm>
            <a:off x="434788" y="425824"/>
            <a:ext cx="11322424" cy="6006352"/>
          </a:xfrm>
        </p:spPr>
        <p:txBody>
          <a:bodyPr>
            <a:normAutofit/>
          </a:bodyPr>
          <a:lstStyle/>
          <a:p>
            <a:pPr marL="0" indent="0">
              <a:buNone/>
            </a:pPr>
            <a:endParaRPr lang="en-US" sz="2400" b="1" dirty="0"/>
          </a:p>
          <a:p>
            <a:pPr marL="0" indent="0" algn="ctr">
              <a:buNone/>
            </a:pPr>
            <a:r>
              <a:rPr lang="en-US" sz="3600" b="1" dirty="0"/>
              <a:t>Knowing when to ask for help</a:t>
            </a:r>
          </a:p>
          <a:p>
            <a:pPr marL="0" indent="0">
              <a:buNone/>
            </a:pPr>
            <a:endParaRPr lang="en-US" sz="2400" b="1" dirty="0"/>
          </a:p>
          <a:p>
            <a:pPr marL="0" indent="0">
              <a:buNone/>
            </a:pPr>
            <a:r>
              <a:rPr lang="en-US" sz="2400" b="1" dirty="0"/>
              <a:t>                                             </a:t>
            </a:r>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pPr marL="0" indent="0">
              <a:buNone/>
            </a:pPr>
            <a:r>
              <a:rPr lang="en-US" sz="2400" b="1" dirty="0"/>
              <a:t>What would you do?</a:t>
            </a:r>
          </a:p>
          <a:p>
            <a:pPr marL="0" indent="0">
              <a:buNone/>
            </a:pPr>
            <a:r>
              <a:rPr lang="en-US" sz="2400" b="1" dirty="0"/>
              <a:t>Who would you tell?</a:t>
            </a:r>
          </a:p>
        </p:txBody>
      </p:sp>
      <p:sp>
        <p:nvSpPr>
          <p:cNvPr id="4" name="TextBox 3">
            <a:extLst>
              <a:ext uri="{FF2B5EF4-FFF2-40B4-BE49-F238E27FC236}">
                <a16:creationId xmlns:a16="http://schemas.microsoft.com/office/drawing/2014/main" id="{2412C771-60D5-3B5F-FD4A-2C3D6C1690E1}"/>
              </a:ext>
            </a:extLst>
          </p:cNvPr>
          <p:cNvSpPr txBox="1"/>
          <p:nvPr/>
        </p:nvSpPr>
        <p:spPr>
          <a:xfrm>
            <a:off x="1841708" y="2010595"/>
            <a:ext cx="8508583" cy="1569660"/>
          </a:xfrm>
          <a:prstGeom prst="rect">
            <a:avLst/>
          </a:prstGeom>
          <a:noFill/>
        </p:spPr>
        <p:txBody>
          <a:bodyPr wrap="square" rtlCol="0">
            <a:spAutoFit/>
          </a:bodyPr>
          <a:lstStyle/>
          <a:p>
            <a:pPr marL="0" indent="0" algn="ctr">
              <a:buNone/>
            </a:pPr>
            <a:r>
              <a:rPr lang="en-US" sz="3200" dirty="0">
                <a:solidFill>
                  <a:srgbClr val="0070C0"/>
                </a:solidFill>
              </a:rPr>
              <a:t>Your best friend has brought a vape into school. They want you to have go on it behind the wall at playtime.</a:t>
            </a:r>
          </a:p>
        </p:txBody>
      </p:sp>
    </p:spTree>
    <p:extLst>
      <p:ext uri="{BB962C8B-B14F-4D97-AF65-F5344CB8AC3E}">
        <p14:creationId xmlns:p14="http://schemas.microsoft.com/office/powerpoint/2010/main" val="3552791523"/>
      </p:ext>
    </p:extLst>
  </p:cSld>
  <p:clrMapOvr>
    <a:masterClrMapping/>
  </p:clrMapOvr>
  <mc:AlternateContent xmlns:mc="http://schemas.openxmlformats.org/markup-compatibility/2006" xmlns:p14="http://schemas.microsoft.com/office/powerpoint/2010/main">
    <mc:Choice Requires="p14">
      <p:transition spd="slow" p14:dur="2000" advTm="46853"/>
    </mc:Choice>
    <mc:Fallback xmlns="">
      <p:transition spd="slow" advTm="46853"/>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23274-DAFB-687F-50CD-B94DFA728C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4B9D2-BC33-193E-8388-B504A4B8F975}"/>
              </a:ext>
            </a:extLst>
          </p:cNvPr>
          <p:cNvSpPr>
            <a:spLocks noGrp="1"/>
          </p:cNvSpPr>
          <p:nvPr>
            <p:ph idx="1"/>
          </p:nvPr>
        </p:nvSpPr>
        <p:spPr>
          <a:xfrm>
            <a:off x="407894" y="286871"/>
            <a:ext cx="10515600" cy="5988423"/>
          </a:xfrm>
        </p:spPr>
        <p:txBody>
          <a:bodyPr>
            <a:normAutofit/>
          </a:bodyPr>
          <a:lstStyle/>
          <a:p>
            <a:pPr marL="0" indent="0">
              <a:buNone/>
            </a:pPr>
            <a:endParaRPr lang="en-US" sz="4400" b="1" dirty="0"/>
          </a:p>
          <a:p>
            <a:pPr marL="0" indent="0" algn="ctr">
              <a:buNone/>
            </a:pPr>
            <a:r>
              <a:rPr lang="en-US" sz="3600" b="1" dirty="0"/>
              <a:t>What can we do if we need help?</a:t>
            </a:r>
          </a:p>
          <a:p>
            <a:pPr marL="0" indent="0" algn="ctr">
              <a:buNone/>
            </a:pPr>
            <a:endParaRPr lang="en-US" sz="3600" b="1" dirty="0"/>
          </a:p>
          <a:p>
            <a:pPr marL="0" indent="0" algn="ctr">
              <a:buNone/>
            </a:pPr>
            <a:r>
              <a:rPr lang="en-US" sz="3600" dirty="0"/>
              <a:t>You can get help by….</a:t>
            </a:r>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3819166167"/>
      </p:ext>
    </p:extLst>
  </p:cSld>
  <p:clrMapOvr>
    <a:masterClrMapping/>
  </p:clrMapOvr>
  <mc:AlternateContent xmlns:mc="http://schemas.openxmlformats.org/markup-compatibility/2006" xmlns:p14="http://schemas.microsoft.com/office/powerpoint/2010/main">
    <mc:Choice Requires="p14">
      <p:transition spd="slow" p14:dur="2000" advTm="10090"/>
    </mc:Choice>
    <mc:Fallback xmlns="">
      <p:transition spd="slow" advTm="1009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7D735-D6AB-18C9-1C05-7C2FA0FB37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72A6F7-F01D-2703-BE5D-1D0D5EBCE80B}"/>
              </a:ext>
            </a:extLst>
          </p:cNvPr>
          <p:cNvSpPr>
            <a:spLocks noGrp="1"/>
          </p:cNvSpPr>
          <p:nvPr>
            <p:ph idx="1"/>
          </p:nvPr>
        </p:nvSpPr>
        <p:spPr>
          <a:xfrm>
            <a:off x="407893" y="286871"/>
            <a:ext cx="11317941" cy="5934635"/>
          </a:xfrm>
        </p:spPr>
        <p:txBody>
          <a:bodyPr>
            <a:normAutofit/>
          </a:bodyPr>
          <a:lstStyle/>
          <a:p>
            <a:pPr marL="0" indent="0" algn="ctr">
              <a:buNone/>
            </a:pPr>
            <a:endParaRPr lang="en-US" sz="3200" b="1" dirty="0"/>
          </a:p>
          <a:p>
            <a:pPr marL="0" indent="0" algn="ctr">
              <a:buNone/>
            </a:pPr>
            <a:r>
              <a:rPr lang="en-US" sz="3200" b="1" dirty="0"/>
              <a:t>Snitching</a:t>
            </a:r>
          </a:p>
          <a:p>
            <a:pPr marL="0" indent="0" algn="ctr">
              <a:buNone/>
            </a:pPr>
            <a:endParaRPr lang="en-US" sz="3200" b="1" dirty="0"/>
          </a:p>
          <a:p>
            <a:pPr marL="0" indent="0" algn="ctr">
              <a:buNone/>
            </a:pPr>
            <a:r>
              <a:rPr lang="en-US" sz="3200" dirty="0"/>
              <a:t>What is snitching?</a:t>
            </a:r>
          </a:p>
          <a:p>
            <a:pPr marL="0" indent="0" algn="ctr">
              <a:buNone/>
            </a:pPr>
            <a:endParaRPr lang="en-US" sz="2400" dirty="0">
              <a:solidFill>
                <a:srgbClr val="0070C0"/>
              </a:solidFill>
            </a:endParaRPr>
          </a:p>
          <a:p>
            <a:pPr marL="0" indent="0" algn="ctr">
              <a:buNone/>
            </a:pPr>
            <a:r>
              <a:rPr lang="en-US" sz="3200" dirty="0"/>
              <a:t>Would a good friend snitch?</a:t>
            </a:r>
          </a:p>
        </p:txBody>
      </p:sp>
      <p:sp>
        <p:nvSpPr>
          <p:cNvPr id="2" name="TextBox 1">
            <a:extLst>
              <a:ext uri="{FF2B5EF4-FFF2-40B4-BE49-F238E27FC236}">
                <a16:creationId xmlns:a16="http://schemas.microsoft.com/office/drawing/2014/main" id="{C3F02A89-DEC8-4489-5358-CE88C6DCF0AE}"/>
              </a:ext>
            </a:extLst>
          </p:cNvPr>
          <p:cNvSpPr txBox="1"/>
          <p:nvPr/>
        </p:nvSpPr>
        <p:spPr>
          <a:xfrm>
            <a:off x="730624" y="1586752"/>
            <a:ext cx="9704293" cy="461665"/>
          </a:xfrm>
          <a:prstGeom prst="rect">
            <a:avLst/>
          </a:prstGeom>
          <a:noFill/>
        </p:spPr>
        <p:txBody>
          <a:bodyPr wrap="square" rtlCol="0">
            <a:spAutoFit/>
          </a:bodyPr>
          <a:lstStyle/>
          <a:p>
            <a:r>
              <a:rPr lang="en-US" sz="2400" dirty="0"/>
              <a:t> </a:t>
            </a:r>
          </a:p>
        </p:txBody>
      </p:sp>
    </p:spTree>
    <p:extLst>
      <p:ext uri="{BB962C8B-B14F-4D97-AF65-F5344CB8AC3E}">
        <p14:creationId xmlns:p14="http://schemas.microsoft.com/office/powerpoint/2010/main" val="1113686419"/>
      </p:ext>
    </p:extLst>
  </p:cSld>
  <p:clrMapOvr>
    <a:masterClrMapping/>
  </p:clrMapOvr>
  <mc:AlternateContent xmlns:mc="http://schemas.openxmlformats.org/markup-compatibility/2006" xmlns:p14="http://schemas.microsoft.com/office/powerpoint/2010/main">
    <mc:Choice Requires="p14">
      <p:transition spd="slow" p14:dur="2000" advTm="23965"/>
    </mc:Choice>
    <mc:Fallback xmlns="">
      <p:transition spd="slow" advTm="2396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1E58D-D8F9-B2C9-1025-5EB1A5CE83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FC219B-A944-D6DB-07F7-68F1C8F5A5EE}"/>
              </a:ext>
            </a:extLst>
          </p:cNvPr>
          <p:cNvSpPr>
            <a:spLocks noGrp="1"/>
          </p:cNvSpPr>
          <p:nvPr>
            <p:ph idx="1"/>
          </p:nvPr>
        </p:nvSpPr>
        <p:spPr>
          <a:xfrm>
            <a:off x="407893" y="286871"/>
            <a:ext cx="11317941" cy="5934635"/>
          </a:xfrm>
        </p:spPr>
        <p:txBody>
          <a:bodyPr>
            <a:normAutofit/>
          </a:bodyPr>
          <a:lstStyle/>
          <a:p>
            <a:pPr marL="0" indent="0" algn="ctr">
              <a:buNone/>
            </a:pPr>
            <a:endParaRPr lang="en-US" sz="3200" b="1" dirty="0"/>
          </a:p>
          <a:p>
            <a:pPr marL="0" indent="0" algn="ctr">
              <a:buNone/>
            </a:pPr>
            <a:r>
              <a:rPr lang="en-US" sz="3200" b="1" dirty="0"/>
              <a:t>Reflection</a:t>
            </a:r>
          </a:p>
          <a:p>
            <a:pPr marL="0" indent="0" algn="ctr">
              <a:buNone/>
            </a:pPr>
            <a:endParaRPr lang="en-US" sz="3200" b="1" dirty="0"/>
          </a:p>
          <a:p>
            <a:pPr marL="0" indent="0" algn="ctr">
              <a:buNone/>
            </a:pPr>
            <a:r>
              <a:rPr lang="en-US" sz="3200" dirty="0"/>
              <a:t>Complete the ‘Always, sometimes, never activity’</a:t>
            </a:r>
          </a:p>
          <a:p>
            <a:pPr marL="0" indent="0" algn="ctr">
              <a:buNone/>
            </a:pPr>
            <a:endParaRPr lang="en-US" sz="3200" dirty="0"/>
          </a:p>
          <a:p>
            <a:pPr marL="0" indent="0" algn="ctr">
              <a:buNone/>
            </a:pPr>
            <a:r>
              <a:rPr lang="en-US" sz="3200" b="1" dirty="0"/>
              <a:t>A good friend should…</a:t>
            </a:r>
          </a:p>
          <a:p>
            <a:pPr marL="0" indent="0" algn="ctr">
              <a:buNone/>
            </a:pPr>
            <a:endParaRPr lang="en-US" sz="3200" dirty="0"/>
          </a:p>
          <a:p>
            <a:pPr marL="0" indent="0" algn="ctr">
              <a:buNone/>
            </a:pPr>
            <a:endParaRPr lang="en-US" sz="3200" dirty="0"/>
          </a:p>
          <a:p>
            <a:pPr marL="0" indent="0" algn="ctr">
              <a:buNone/>
            </a:pPr>
            <a:endParaRPr lang="en-US" sz="3200" b="1" dirty="0"/>
          </a:p>
          <a:p>
            <a:pPr marL="0" indent="0" algn="ctr">
              <a:buNone/>
            </a:pPr>
            <a:endParaRPr lang="en-US" sz="3200" b="1" dirty="0"/>
          </a:p>
        </p:txBody>
      </p:sp>
      <p:sp>
        <p:nvSpPr>
          <p:cNvPr id="2" name="TextBox 1">
            <a:extLst>
              <a:ext uri="{FF2B5EF4-FFF2-40B4-BE49-F238E27FC236}">
                <a16:creationId xmlns:a16="http://schemas.microsoft.com/office/drawing/2014/main" id="{4E876EAD-F46D-3D1A-6572-A545E461921F}"/>
              </a:ext>
            </a:extLst>
          </p:cNvPr>
          <p:cNvSpPr txBox="1"/>
          <p:nvPr/>
        </p:nvSpPr>
        <p:spPr>
          <a:xfrm>
            <a:off x="730624" y="1586752"/>
            <a:ext cx="9704293" cy="461665"/>
          </a:xfrm>
          <a:prstGeom prst="rect">
            <a:avLst/>
          </a:prstGeom>
          <a:noFill/>
        </p:spPr>
        <p:txBody>
          <a:bodyPr wrap="square" rtlCol="0">
            <a:spAutoFit/>
          </a:bodyPr>
          <a:lstStyle/>
          <a:p>
            <a:r>
              <a:rPr lang="en-US" sz="2400" dirty="0"/>
              <a:t> </a:t>
            </a:r>
          </a:p>
        </p:txBody>
      </p:sp>
    </p:spTree>
    <p:extLst>
      <p:ext uri="{BB962C8B-B14F-4D97-AF65-F5344CB8AC3E}">
        <p14:creationId xmlns:p14="http://schemas.microsoft.com/office/powerpoint/2010/main" val="3703943759"/>
      </p:ext>
    </p:extLst>
  </p:cSld>
  <p:clrMapOvr>
    <a:masterClrMapping/>
  </p:clrMapOvr>
  <mc:AlternateContent xmlns:mc="http://schemas.openxmlformats.org/markup-compatibility/2006" xmlns:p14="http://schemas.microsoft.com/office/powerpoint/2010/main">
    <mc:Choice Requires="p14">
      <p:transition spd="slow" p14:dur="2000" advTm="13664"/>
    </mc:Choice>
    <mc:Fallback xmlns="">
      <p:transition spd="slow" advTm="13664"/>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E8DB4-3B19-8F94-47D3-235EE9E50E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477CF5-6103-CCE0-3932-593A052FB3C5}"/>
              </a:ext>
            </a:extLst>
          </p:cNvPr>
          <p:cNvSpPr>
            <a:spLocks noGrp="1"/>
          </p:cNvSpPr>
          <p:nvPr>
            <p:ph idx="1"/>
          </p:nvPr>
        </p:nvSpPr>
        <p:spPr>
          <a:xfrm>
            <a:off x="407893" y="286871"/>
            <a:ext cx="11317941" cy="5934635"/>
          </a:xfrm>
        </p:spPr>
        <p:txBody>
          <a:bodyPr>
            <a:normAutofit/>
          </a:bodyPr>
          <a:lstStyle/>
          <a:p>
            <a:pPr marL="0" indent="0" algn="ctr">
              <a:buNone/>
            </a:pPr>
            <a:endParaRPr lang="en-US" sz="3200" b="1" dirty="0"/>
          </a:p>
          <a:p>
            <a:pPr marL="0" indent="0" algn="ctr">
              <a:buNone/>
            </a:pPr>
            <a:r>
              <a:rPr lang="en-US" sz="3200" b="1" dirty="0"/>
              <a:t>Final thought…</a:t>
            </a:r>
          </a:p>
          <a:p>
            <a:pPr marL="0" indent="0" algn="ctr">
              <a:buNone/>
            </a:pPr>
            <a:endParaRPr lang="en-US" sz="3200" b="1" dirty="0"/>
          </a:p>
          <a:p>
            <a:pPr marL="0" indent="0" algn="ctr">
              <a:buNone/>
            </a:pPr>
            <a:r>
              <a:rPr lang="en-US" sz="3200" dirty="0"/>
              <a:t>What would you do if you think you are in an unhealthy friendship?</a:t>
            </a:r>
          </a:p>
          <a:p>
            <a:pPr marL="0" indent="0" algn="ctr">
              <a:buNone/>
            </a:pPr>
            <a:endParaRPr lang="en-US" sz="3200" b="1" dirty="0"/>
          </a:p>
          <a:p>
            <a:pPr marL="0" indent="0" algn="ctr">
              <a:buNone/>
            </a:pPr>
            <a:endParaRPr lang="en-US" sz="3200" dirty="0"/>
          </a:p>
          <a:p>
            <a:pPr marL="0" indent="0" algn="ctr">
              <a:buNone/>
            </a:pPr>
            <a:endParaRPr lang="en-US" sz="3200" dirty="0"/>
          </a:p>
          <a:p>
            <a:pPr marL="0" indent="0" algn="ctr">
              <a:buNone/>
            </a:pPr>
            <a:endParaRPr lang="en-US" sz="3200" b="1" dirty="0"/>
          </a:p>
          <a:p>
            <a:pPr marL="0" indent="0" algn="ctr">
              <a:buNone/>
            </a:pPr>
            <a:endParaRPr lang="en-US" sz="3200" b="1" dirty="0"/>
          </a:p>
        </p:txBody>
      </p:sp>
      <p:sp>
        <p:nvSpPr>
          <p:cNvPr id="2" name="TextBox 1">
            <a:extLst>
              <a:ext uri="{FF2B5EF4-FFF2-40B4-BE49-F238E27FC236}">
                <a16:creationId xmlns:a16="http://schemas.microsoft.com/office/drawing/2014/main" id="{41074F9B-D7BB-30FF-5A8B-5B1FCBEDC1CC}"/>
              </a:ext>
            </a:extLst>
          </p:cNvPr>
          <p:cNvSpPr txBox="1"/>
          <p:nvPr/>
        </p:nvSpPr>
        <p:spPr>
          <a:xfrm>
            <a:off x="730624" y="1586752"/>
            <a:ext cx="9704293" cy="461665"/>
          </a:xfrm>
          <a:prstGeom prst="rect">
            <a:avLst/>
          </a:prstGeom>
          <a:noFill/>
        </p:spPr>
        <p:txBody>
          <a:bodyPr wrap="square" rtlCol="0">
            <a:spAutoFit/>
          </a:bodyPr>
          <a:lstStyle/>
          <a:p>
            <a:r>
              <a:rPr lang="en-US" sz="2400" dirty="0"/>
              <a:t> </a:t>
            </a:r>
          </a:p>
        </p:txBody>
      </p:sp>
    </p:spTree>
    <p:extLst>
      <p:ext uri="{BB962C8B-B14F-4D97-AF65-F5344CB8AC3E}">
        <p14:creationId xmlns:p14="http://schemas.microsoft.com/office/powerpoint/2010/main" val="3902151939"/>
      </p:ext>
    </p:extLst>
  </p:cSld>
  <p:clrMapOvr>
    <a:masterClrMapping/>
  </p:clrMapOvr>
  <mc:AlternateContent xmlns:mc="http://schemas.openxmlformats.org/markup-compatibility/2006" xmlns:p14="http://schemas.microsoft.com/office/powerpoint/2010/main">
    <mc:Choice Requires="p14">
      <p:transition spd="slow" p14:dur="2000" advTm="14418"/>
    </mc:Choice>
    <mc:Fallback xmlns="">
      <p:transition spd="slow" advTm="1441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85BB9-018C-AA77-AB91-52764D2F961D}"/>
              </a:ext>
            </a:extLst>
          </p:cNvPr>
          <p:cNvSpPr>
            <a:spLocks noGrp="1"/>
          </p:cNvSpPr>
          <p:nvPr>
            <p:ph type="title"/>
          </p:nvPr>
        </p:nvSpPr>
        <p:spPr>
          <a:xfrm>
            <a:off x="838200" y="365125"/>
            <a:ext cx="10515600" cy="1727835"/>
          </a:xfrm>
        </p:spPr>
        <p:txBody>
          <a:bodyPr>
            <a:normAutofit/>
          </a:bodyPr>
          <a:lstStyle/>
          <a:p>
            <a:pPr algn="ctr"/>
            <a:r>
              <a:rPr lang="en-US" sz="3600" dirty="0"/>
              <a:t>Identifying healthy friendships and knowing when to ask for help</a:t>
            </a:r>
          </a:p>
        </p:txBody>
      </p:sp>
      <p:sp>
        <p:nvSpPr>
          <p:cNvPr id="3" name="Content Placeholder 2">
            <a:extLst>
              <a:ext uri="{FF2B5EF4-FFF2-40B4-BE49-F238E27FC236}">
                <a16:creationId xmlns:a16="http://schemas.microsoft.com/office/drawing/2014/main" id="{A966043B-B3EF-8230-B3C9-A958E3080969}"/>
              </a:ext>
            </a:extLst>
          </p:cNvPr>
          <p:cNvSpPr>
            <a:spLocks noGrp="1"/>
          </p:cNvSpPr>
          <p:nvPr>
            <p:ph idx="1"/>
          </p:nvPr>
        </p:nvSpPr>
        <p:spPr>
          <a:xfrm>
            <a:off x="838200" y="2092959"/>
            <a:ext cx="10515600" cy="4084003"/>
          </a:xfrm>
        </p:spPr>
        <p:txBody>
          <a:bodyPr/>
          <a:lstStyle/>
          <a:p>
            <a:pPr marL="0" indent="0">
              <a:buNone/>
            </a:pPr>
            <a:r>
              <a:rPr lang="en-US" sz="3600" b="1" dirty="0"/>
              <a:t>Learning objectives:</a:t>
            </a:r>
          </a:p>
          <a:p>
            <a:pPr marL="0" lvl="0" indent="0">
              <a:buNone/>
            </a:pPr>
            <a:endParaRPr lang="en-US" dirty="0"/>
          </a:p>
          <a:p>
            <a:r>
              <a:rPr lang="en-GB" kern="100" dirty="0">
                <a:effectLst/>
                <a:latin typeface="+mj-lt"/>
                <a:ea typeface="Calibri" panose="020F0502020204030204" pitchFamily="34" charset="0"/>
                <a:cs typeface="Times New Roman" panose="02020603050405020304" pitchFamily="18" charset="0"/>
              </a:rPr>
              <a:t>To identify healthy friendships both in real life and online.</a:t>
            </a:r>
          </a:p>
          <a:p>
            <a:r>
              <a:rPr lang="en-GB" kern="100" dirty="0">
                <a:effectLst/>
                <a:latin typeface="+mj-lt"/>
                <a:ea typeface="Calibri" panose="020F0502020204030204" pitchFamily="34" charset="0"/>
                <a:cs typeface="Times New Roman" panose="02020603050405020304" pitchFamily="18" charset="0"/>
              </a:rPr>
              <a:t>To recognise red flags in a friendship.</a:t>
            </a:r>
          </a:p>
          <a:p>
            <a:r>
              <a:rPr lang="en-GB" kern="100" dirty="0">
                <a:effectLst/>
                <a:latin typeface="+mj-lt"/>
                <a:ea typeface="Calibri" panose="020F0502020204030204" pitchFamily="34" charset="0"/>
                <a:cs typeface="Times New Roman" panose="02020603050405020304" pitchFamily="18" charset="0"/>
              </a:rPr>
              <a:t>To </a:t>
            </a:r>
            <a:r>
              <a:rPr lang="en-GB" kern="100" dirty="0">
                <a:latin typeface="+mj-lt"/>
                <a:ea typeface="Calibri" panose="020F0502020204030204" pitchFamily="34" charset="0"/>
                <a:cs typeface="Times New Roman" panose="02020603050405020304" pitchFamily="18" charset="0"/>
              </a:rPr>
              <a:t>increase confidence to reach out for help.</a:t>
            </a:r>
            <a:endParaRPr lang="en-GB" kern="100" dirty="0">
              <a:effectLst/>
              <a:latin typeface="+mj-l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531855825"/>
      </p:ext>
    </p:extLst>
  </p:cSld>
  <p:clrMapOvr>
    <a:masterClrMapping/>
  </p:clrMapOvr>
  <mc:AlternateContent xmlns:mc="http://schemas.openxmlformats.org/markup-compatibility/2006" xmlns:p14="http://schemas.microsoft.com/office/powerpoint/2010/main">
    <mc:Choice Requires="p14">
      <p:transition spd="slow" p14:dur="2000" advTm="19319"/>
    </mc:Choice>
    <mc:Fallback xmlns="">
      <p:transition spd="slow" advTm="1931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D5A1B-B85A-A9A3-BEAC-D97998CF67E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810DC0-7283-4086-4C7C-A7A5B5C0F105}"/>
              </a:ext>
            </a:extLst>
          </p:cNvPr>
          <p:cNvSpPr>
            <a:spLocks noGrp="1"/>
          </p:cNvSpPr>
          <p:nvPr>
            <p:ph idx="1"/>
          </p:nvPr>
        </p:nvSpPr>
        <p:spPr>
          <a:xfrm>
            <a:off x="838200" y="609601"/>
            <a:ext cx="10515600" cy="5567362"/>
          </a:xfrm>
        </p:spPr>
        <p:txBody>
          <a:bodyPr/>
          <a:lstStyle/>
          <a:p>
            <a:pPr marL="0" indent="0">
              <a:buNone/>
            </a:pPr>
            <a:r>
              <a:rPr lang="en-US" sz="3600" b="1" dirty="0"/>
              <a:t>How are we going to do this?</a:t>
            </a:r>
          </a:p>
          <a:p>
            <a:pPr marL="0" lvl="0" indent="0">
              <a:buNone/>
            </a:pPr>
            <a:endParaRPr lang="en-US" dirty="0"/>
          </a:p>
          <a:p>
            <a:r>
              <a:rPr lang="en-US" dirty="0"/>
              <a:t>Through class discussions, group work and paired talk.</a:t>
            </a:r>
          </a:p>
          <a:p>
            <a:endParaRPr lang="en-US" dirty="0"/>
          </a:p>
          <a:p>
            <a:pPr marL="0" indent="0" algn="ctr">
              <a:buNone/>
            </a:pPr>
            <a:r>
              <a:rPr lang="en-US" sz="3200" b="1" dirty="0"/>
              <a:t>Golden Rules</a:t>
            </a:r>
          </a:p>
          <a:p>
            <a:pPr marL="0" indent="0" algn="ctr">
              <a:buNone/>
            </a:pPr>
            <a:endParaRPr lang="en-US" sz="3200" b="1" dirty="0"/>
          </a:p>
          <a:p>
            <a:pPr marL="971550" lvl="1" indent="-514350">
              <a:buAutoNum type="arabicPeriod"/>
            </a:pPr>
            <a:r>
              <a:rPr lang="en-US" sz="2800" dirty="0"/>
              <a:t>Always track the person who is talking.</a:t>
            </a:r>
          </a:p>
          <a:p>
            <a:pPr marL="971550" lvl="1" indent="-514350">
              <a:buAutoNum type="arabicPeriod"/>
            </a:pPr>
            <a:r>
              <a:rPr lang="en-US" sz="2800" dirty="0"/>
              <a:t>Show respect to everyone.</a:t>
            </a:r>
          </a:p>
          <a:p>
            <a:pPr marL="971550" lvl="1" indent="-514350">
              <a:buAutoNum type="arabicPeriod"/>
            </a:pPr>
            <a:r>
              <a:rPr lang="en-US" sz="2800" dirty="0"/>
              <a:t>Do not interrupt, take turns to talk.</a:t>
            </a:r>
          </a:p>
        </p:txBody>
      </p:sp>
      <p:pic>
        <p:nvPicPr>
          <p:cNvPr id="5" name="Graphic 4" descr="Star outline">
            <a:extLst>
              <a:ext uri="{FF2B5EF4-FFF2-40B4-BE49-F238E27FC236}">
                <a16:creationId xmlns:a16="http://schemas.microsoft.com/office/drawing/2014/main" id="{DC9D9EFB-42FC-7FE9-2438-4A0B13EF403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63788" y="2478882"/>
            <a:ext cx="914400" cy="914400"/>
          </a:xfrm>
          <a:prstGeom prst="rect">
            <a:avLst/>
          </a:prstGeom>
        </p:spPr>
      </p:pic>
      <p:pic>
        <p:nvPicPr>
          <p:cNvPr id="6" name="Graphic 5" descr="Star outline">
            <a:extLst>
              <a:ext uri="{FF2B5EF4-FFF2-40B4-BE49-F238E27FC236}">
                <a16:creationId xmlns:a16="http://schemas.microsoft.com/office/drawing/2014/main" id="{9F00D4C2-8765-882D-967A-978E87CFB3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13814" y="2514600"/>
            <a:ext cx="914400" cy="914400"/>
          </a:xfrm>
          <a:prstGeom prst="rect">
            <a:avLst/>
          </a:prstGeom>
        </p:spPr>
      </p:pic>
    </p:spTree>
    <p:extLst>
      <p:ext uri="{BB962C8B-B14F-4D97-AF65-F5344CB8AC3E}">
        <p14:creationId xmlns:p14="http://schemas.microsoft.com/office/powerpoint/2010/main" val="2196615805"/>
      </p:ext>
    </p:extLst>
  </p:cSld>
  <p:clrMapOvr>
    <a:masterClrMapping/>
  </p:clrMapOvr>
  <mc:AlternateContent xmlns:mc="http://schemas.openxmlformats.org/markup-compatibility/2006" xmlns:p14="http://schemas.microsoft.com/office/powerpoint/2010/main">
    <mc:Choice Requires="p14">
      <p:transition spd="slow" p14:dur="2000" advTm="24908"/>
    </mc:Choice>
    <mc:Fallback xmlns="">
      <p:transition spd="slow" advTm="24908"/>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C7519-4A72-3EC3-B973-A93ADC8744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6B6BA7-3770-C9E4-3CA8-E6737C9B603C}"/>
              </a:ext>
            </a:extLst>
          </p:cNvPr>
          <p:cNvSpPr>
            <a:spLocks noGrp="1"/>
          </p:cNvSpPr>
          <p:nvPr>
            <p:ph idx="1"/>
          </p:nvPr>
        </p:nvSpPr>
        <p:spPr>
          <a:xfrm>
            <a:off x="838200" y="609601"/>
            <a:ext cx="10515600" cy="5567362"/>
          </a:xfrm>
        </p:spPr>
        <p:txBody>
          <a:bodyPr/>
          <a:lstStyle/>
          <a:p>
            <a:pPr marL="0" indent="0">
              <a:buNone/>
            </a:pPr>
            <a:r>
              <a:rPr lang="en-US" sz="3600" b="1" dirty="0"/>
              <a:t>Initial thoughts</a:t>
            </a:r>
          </a:p>
          <a:p>
            <a:pPr marL="0" lvl="0" indent="0">
              <a:buNone/>
            </a:pPr>
            <a:endParaRPr lang="en-US" dirty="0"/>
          </a:p>
          <a:p>
            <a:pPr marL="0" indent="0">
              <a:buNone/>
            </a:pPr>
            <a:r>
              <a:rPr lang="en-US" dirty="0"/>
              <a:t>Turn to your partner and discuss the following…</a:t>
            </a:r>
          </a:p>
          <a:p>
            <a:pPr marL="0" indent="0">
              <a:buNone/>
            </a:pPr>
            <a:endParaRPr lang="en-US" dirty="0"/>
          </a:p>
          <a:p>
            <a:pPr marL="0" indent="0" algn="ctr">
              <a:buNone/>
            </a:pPr>
            <a:r>
              <a:rPr lang="en-US" sz="3200" b="1" dirty="0"/>
              <a:t>What makes a good friend?</a:t>
            </a:r>
          </a:p>
        </p:txBody>
      </p:sp>
    </p:spTree>
    <p:extLst>
      <p:ext uri="{BB962C8B-B14F-4D97-AF65-F5344CB8AC3E}">
        <p14:creationId xmlns:p14="http://schemas.microsoft.com/office/powerpoint/2010/main" val="1986214777"/>
      </p:ext>
    </p:extLst>
  </p:cSld>
  <p:clrMapOvr>
    <a:masterClrMapping/>
  </p:clrMapOvr>
  <mc:AlternateContent xmlns:mc="http://schemas.openxmlformats.org/markup-compatibility/2006" xmlns:p14="http://schemas.microsoft.com/office/powerpoint/2010/main">
    <mc:Choice Requires="p14">
      <p:transition spd="slow" p14:dur="2000" advTm="34365"/>
    </mc:Choice>
    <mc:Fallback xmlns="">
      <p:transition spd="slow" advTm="3436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DCF62-8FC9-48BF-5A7C-17AA70901C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7D26A8-F41B-4DE9-4EF5-48798878197B}"/>
              </a:ext>
            </a:extLst>
          </p:cNvPr>
          <p:cNvSpPr>
            <a:spLocks noGrp="1"/>
          </p:cNvSpPr>
          <p:nvPr>
            <p:ph idx="1"/>
          </p:nvPr>
        </p:nvSpPr>
        <p:spPr>
          <a:xfrm>
            <a:off x="1211579" y="268941"/>
            <a:ext cx="9891209" cy="5988423"/>
          </a:xfrm>
        </p:spPr>
        <p:txBody>
          <a:bodyPr>
            <a:normAutofit/>
          </a:bodyPr>
          <a:lstStyle/>
          <a:p>
            <a:pPr marL="0" indent="0">
              <a:buNone/>
            </a:pPr>
            <a:endParaRPr lang="en-US" sz="3600" b="1" dirty="0"/>
          </a:p>
          <a:p>
            <a:pPr marL="0" indent="0" algn="ctr">
              <a:buNone/>
            </a:pPr>
            <a:r>
              <a:rPr lang="en-US" sz="3200" b="1" dirty="0"/>
              <a:t>Identifying healthy friendships</a:t>
            </a:r>
          </a:p>
          <a:p>
            <a:pPr marL="0" lvl="0" indent="0">
              <a:buNone/>
            </a:pPr>
            <a:endParaRPr lang="en-US" dirty="0"/>
          </a:p>
          <a:p>
            <a:pPr marL="0" indent="0" algn="ctr">
              <a:buNone/>
            </a:pPr>
            <a:r>
              <a:rPr lang="en-US" i="1" dirty="0">
                <a:solidFill>
                  <a:schemeClr val="tx2">
                    <a:lumMod val="75000"/>
                    <a:lumOff val="25000"/>
                  </a:schemeClr>
                </a:solidFill>
              </a:rPr>
              <a:t>Paul is kind to Hasan. Paul helps Hasan if he is stuck in Maths and Hasan helps Paul with his spelling. They play football together at lunchtime and will always reach out if the other needs help.</a:t>
            </a:r>
          </a:p>
          <a:p>
            <a:pPr marL="0" indent="0">
              <a:buNone/>
            </a:pPr>
            <a:endParaRPr lang="en-US" dirty="0"/>
          </a:p>
          <a:p>
            <a:pPr marL="0" indent="0" algn="ctr">
              <a:buNone/>
            </a:pPr>
            <a:r>
              <a:rPr lang="en-US" b="1" dirty="0"/>
              <a:t>Use the talk frame to explain why you think Paul and Hasan have a </a:t>
            </a:r>
            <a:r>
              <a:rPr lang="en-US" b="1" dirty="0">
                <a:solidFill>
                  <a:srgbClr val="92D050"/>
                </a:solidFill>
              </a:rPr>
              <a:t>healthy</a:t>
            </a:r>
            <a:r>
              <a:rPr lang="en-US" b="1" dirty="0"/>
              <a:t> friendship</a:t>
            </a:r>
          </a:p>
        </p:txBody>
      </p:sp>
    </p:spTree>
    <p:extLst>
      <p:ext uri="{BB962C8B-B14F-4D97-AF65-F5344CB8AC3E}">
        <p14:creationId xmlns:p14="http://schemas.microsoft.com/office/powerpoint/2010/main" val="1421785014"/>
      </p:ext>
    </p:extLst>
  </p:cSld>
  <p:clrMapOvr>
    <a:masterClrMapping/>
  </p:clrMapOvr>
  <mc:AlternateContent xmlns:mc="http://schemas.openxmlformats.org/markup-compatibility/2006" xmlns:p14="http://schemas.microsoft.com/office/powerpoint/2010/main">
    <mc:Choice Requires="p14">
      <p:transition spd="slow" p14:dur="2000" advTm="39140"/>
    </mc:Choice>
    <mc:Fallback xmlns="">
      <p:transition spd="slow" advTm="3914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6056F-57B2-3CA3-19C5-C528E7FB5F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A9B576-5115-3773-71FC-90A214B094B6}"/>
              </a:ext>
            </a:extLst>
          </p:cNvPr>
          <p:cNvSpPr>
            <a:spLocks noGrp="1"/>
          </p:cNvSpPr>
          <p:nvPr>
            <p:ph idx="1"/>
          </p:nvPr>
        </p:nvSpPr>
        <p:spPr>
          <a:xfrm>
            <a:off x="1211579" y="268941"/>
            <a:ext cx="9891209" cy="5988423"/>
          </a:xfrm>
        </p:spPr>
        <p:txBody>
          <a:bodyPr>
            <a:normAutofit/>
          </a:bodyPr>
          <a:lstStyle/>
          <a:p>
            <a:pPr marL="0" indent="0">
              <a:buNone/>
            </a:pPr>
            <a:endParaRPr lang="en-US" sz="3600" b="1" dirty="0"/>
          </a:p>
          <a:p>
            <a:pPr marL="0" indent="0" algn="ctr">
              <a:buNone/>
            </a:pPr>
            <a:r>
              <a:rPr lang="en-US" sz="3600" b="1" dirty="0"/>
              <a:t>Identifying unhealthy friendships</a:t>
            </a:r>
          </a:p>
          <a:p>
            <a:pPr marL="0" lvl="0" indent="0">
              <a:buNone/>
            </a:pPr>
            <a:endParaRPr lang="en-US" sz="3200" dirty="0"/>
          </a:p>
          <a:p>
            <a:pPr marL="0" indent="0" algn="ctr">
              <a:buNone/>
            </a:pPr>
            <a:r>
              <a:rPr lang="en-US" sz="3200" i="1" dirty="0">
                <a:solidFill>
                  <a:schemeClr val="tx2">
                    <a:lumMod val="75000"/>
                    <a:lumOff val="25000"/>
                  </a:schemeClr>
                </a:solidFill>
              </a:rPr>
              <a:t>Mia is sometimes nice to Grace. She copies her answers in Maths and gets angry with her if the answers are wrong. Mia took a picture of Grace at the park and posted it on Instagram with rude comments about her clothes.</a:t>
            </a:r>
          </a:p>
          <a:p>
            <a:pPr marL="0" indent="0">
              <a:buNone/>
            </a:pPr>
            <a:endParaRPr lang="en-US" sz="3200" dirty="0"/>
          </a:p>
          <a:p>
            <a:pPr marL="0" indent="0" algn="ctr">
              <a:buNone/>
            </a:pPr>
            <a:r>
              <a:rPr lang="en-US" sz="3200" b="1" dirty="0"/>
              <a:t>Use the talk frame to explain why you think Mia and Grace have an </a:t>
            </a:r>
            <a:r>
              <a:rPr lang="en-US" sz="3200" b="1" dirty="0">
                <a:solidFill>
                  <a:srgbClr val="FF0000"/>
                </a:solidFill>
              </a:rPr>
              <a:t>unhealthy</a:t>
            </a:r>
            <a:r>
              <a:rPr lang="en-US" sz="3200" b="1" dirty="0"/>
              <a:t> friendship</a:t>
            </a:r>
          </a:p>
        </p:txBody>
      </p:sp>
    </p:spTree>
    <p:extLst>
      <p:ext uri="{BB962C8B-B14F-4D97-AF65-F5344CB8AC3E}">
        <p14:creationId xmlns:p14="http://schemas.microsoft.com/office/powerpoint/2010/main" val="2629044079"/>
      </p:ext>
    </p:extLst>
  </p:cSld>
  <p:clrMapOvr>
    <a:masterClrMapping/>
  </p:clrMapOvr>
  <mc:AlternateContent xmlns:mc="http://schemas.openxmlformats.org/markup-compatibility/2006" xmlns:p14="http://schemas.microsoft.com/office/powerpoint/2010/main">
    <mc:Choice Requires="p14">
      <p:transition spd="slow" p14:dur="2000" advTm="37163"/>
    </mc:Choice>
    <mc:Fallback xmlns="">
      <p:transition spd="slow" advTm="3716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BB355-D1F7-A40B-2FC6-0EA9E52C2E8D}"/>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A6D69B7B-E2D6-A3BE-B223-FA1998FC1A7A}"/>
              </a:ext>
            </a:extLst>
          </p:cNvPr>
          <p:cNvGraphicFramePr>
            <a:graphicFrameLocks noGrp="1"/>
          </p:cNvGraphicFramePr>
          <p:nvPr>
            <p:ph idx="1"/>
            <p:extLst>
              <p:ext uri="{D42A27DB-BD31-4B8C-83A1-F6EECF244321}">
                <p14:modId xmlns:p14="http://schemas.microsoft.com/office/powerpoint/2010/main" val="1470408203"/>
              </p:ext>
            </p:extLst>
          </p:nvPr>
        </p:nvGraphicFramePr>
        <p:xfrm>
          <a:off x="838200" y="559397"/>
          <a:ext cx="10515600" cy="4996927"/>
        </p:xfrm>
        <a:graphic>
          <a:graphicData uri="http://schemas.openxmlformats.org/drawingml/2006/table">
            <a:tbl>
              <a:tblPr firstRow="1" bandRow="1">
                <a:tableStyleId>{17292A2E-F333-43FB-9621-5CBBE7FDCDCB}</a:tableStyleId>
              </a:tblPr>
              <a:tblGrid>
                <a:gridCol w="5257800">
                  <a:extLst>
                    <a:ext uri="{9D8B030D-6E8A-4147-A177-3AD203B41FA5}">
                      <a16:colId xmlns:a16="http://schemas.microsoft.com/office/drawing/2014/main" val="4181329627"/>
                    </a:ext>
                  </a:extLst>
                </a:gridCol>
                <a:gridCol w="5257800">
                  <a:extLst>
                    <a:ext uri="{9D8B030D-6E8A-4147-A177-3AD203B41FA5}">
                      <a16:colId xmlns:a16="http://schemas.microsoft.com/office/drawing/2014/main" val="2582576537"/>
                    </a:ext>
                  </a:extLst>
                </a:gridCol>
              </a:tblGrid>
              <a:tr h="516367">
                <a:tc>
                  <a:txBody>
                    <a:bodyPr/>
                    <a:lstStyle/>
                    <a:p>
                      <a:pPr algn="ctr"/>
                      <a:r>
                        <a:rPr lang="en-US" sz="2400" dirty="0">
                          <a:solidFill>
                            <a:srgbClr val="92D050"/>
                          </a:solidFill>
                        </a:rPr>
                        <a:t>Healthy Friendship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a:solidFill>
                            <a:srgbClr val="FF0000"/>
                          </a:solidFill>
                        </a:rPr>
                        <a:t>Unhealthy Friendship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5707476"/>
                  </a:ext>
                </a:extLst>
              </a:tr>
              <a:tr h="2640330">
                <a:tc>
                  <a: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3994034"/>
                  </a:ext>
                </a:extLst>
              </a:tr>
            </a:tbl>
          </a:graphicData>
        </a:graphic>
      </p:graphicFrame>
    </p:spTree>
    <p:extLst>
      <p:ext uri="{BB962C8B-B14F-4D97-AF65-F5344CB8AC3E}">
        <p14:creationId xmlns:p14="http://schemas.microsoft.com/office/powerpoint/2010/main" val="2589582357"/>
      </p:ext>
    </p:extLst>
  </p:cSld>
  <p:clrMapOvr>
    <a:masterClrMapping/>
  </p:clrMapOvr>
  <mc:AlternateContent xmlns:mc="http://schemas.openxmlformats.org/markup-compatibility/2006" xmlns:p14="http://schemas.microsoft.com/office/powerpoint/2010/main">
    <mc:Choice Requires="p14">
      <p:transition spd="slow" p14:dur="2000" advTm="24241"/>
    </mc:Choice>
    <mc:Fallback xmlns="">
      <p:transition spd="slow" advTm="2424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5983D-3142-BC01-A6F0-562A8CDD3C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55D58A-F265-0FB8-2D22-B2D4B02AEB81}"/>
              </a:ext>
            </a:extLst>
          </p:cNvPr>
          <p:cNvSpPr>
            <a:spLocks noGrp="1"/>
          </p:cNvSpPr>
          <p:nvPr>
            <p:ph idx="1"/>
          </p:nvPr>
        </p:nvSpPr>
        <p:spPr>
          <a:xfrm>
            <a:off x="407894" y="286871"/>
            <a:ext cx="10515600" cy="5988423"/>
          </a:xfrm>
        </p:spPr>
        <p:txBody>
          <a:bodyPr>
            <a:normAutofit/>
          </a:bodyPr>
          <a:lstStyle/>
          <a:p>
            <a:pPr marL="0" indent="0">
              <a:buNone/>
            </a:pPr>
            <a:endParaRPr lang="en-US" dirty="0"/>
          </a:p>
          <a:p>
            <a:pPr marL="0" indent="0" algn="ctr">
              <a:buNone/>
            </a:pPr>
            <a:r>
              <a:rPr lang="en-US" sz="3200" b="1" dirty="0"/>
              <a:t>What makes a good friend?</a:t>
            </a:r>
          </a:p>
          <a:p>
            <a:pPr marL="0" indent="0" algn="ctr">
              <a:buNone/>
            </a:pPr>
            <a:endParaRPr lang="en-US" sz="3200" b="1" dirty="0"/>
          </a:p>
          <a:p>
            <a:pPr marL="0" indent="0" algn="ctr">
              <a:buNone/>
            </a:pPr>
            <a:endParaRPr lang="en-US" sz="3200" b="1" dirty="0"/>
          </a:p>
          <a:p>
            <a:pPr marL="0" indent="0" algn="ctr">
              <a:buNone/>
            </a:pPr>
            <a:r>
              <a:rPr lang="en-US" sz="3200" dirty="0"/>
              <a:t>A good friend is….</a:t>
            </a:r>
          </a:p>
          <a:p>
            <a:pPr marL="0" indent="0" algn="ctr">
              <a:buNone/>
            </a:pPr>
            <a:endParaRPr lang="en-US" sz="3200" b="1" dirty="0"/>
          </a:p>
          <a:p>
            <a:pPr marL="0" indent="0" algn="ctr">
              <a:buNone/>
            </a:pPr>
            <a:endParaRPr lang="en-US" sz="3200" b="1" dirty="0"/>
          </a:p>
          <a:p>
            <a:pPr marL="0" indent="0" algn="ctr">
              <a:buNone/>
            </a:pPr>
            <a:endParaRPr lang="en-US" sz="3200" b="1" dirty="0"/>
          </a:p>
        </p:txBody>
      </p:sp>
    </p:spTree>
    <p:extLst>
      <p:ext uri="{BB962C8B-B14F-4D97-AF65-F5344CB8AC3E}">
        <p14:creationId xmlns:p14="http://schemas.microsoft.com/office/powerpoint/2010/main" val="1879016152"/>
      </p:ext>
    </p:extLst>
  </p:cSld>
  <p:clrMapOvr>
    <a:masterClrMapping/>
  </p:clrMapOvr>
  <mc:AlternateContent xmlns:mc="http://schemas.openxmlformats.org/markup-compatibility/2006" xmlns:p14="http://schemas.microsoft.com/office/powerpoint/2010/main">
    <mc:Choice Requires="p14">
      <p:transition spd="slow" p14:dur="2000" advTm="10794"/>
    </mc:Choice>
    <mc:Fallback xmlns="">
      <p:transition spd="slow" advTm="1079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5CA34-3FF1-EC80-EE1B-32B6FB48B3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057658-EF5A-375E-D23E-D44E628618B3}"/>
              </a:ext>
            </a:extLst>
          </p:cNvPr>
          <p:cNvSpPr>
            <a:spLocks noGrp="1"/>
          </p:cNvSpPr>
          <p:nvPr>
            <p:ph idx="1"/>
          </p:nvPr>
        </p:nvSpPr>
        <p:spPr>
          <a:xfrm>
            <a:off x="407894" y="286871"/>
            <a:ext cx="10515600" cy="5988423"/>
          </a:xfrm>
        </p:spPr>
        <p:txBody>
          <a:bodyPr>
            <a:normAutofit/>
          </a:bodyPr>
          <a:lstStyle/>
          <a:p>
            <a:pPr marL="0" indent="0">
              <a:buNone/>
            </a:pPr>
            <a:endParaRPr lang="en-US" dirty="0"/>
          </a:p>
          <a:p>
            <a:pPr marL="0" indent="0" algn="ctr">
              <a:buNone/>
            </a:pPr>
            <a:r>
              <a:rPr lang="en-US" sz="3200" b="1" dirty="0"/>
              <a:t>What is a red flag in a friendship?</a:t>
            </a:r>
          </a:p>
          <a:p>
            <a:pPr marL="0" indent="0" algn="ctr">
              <a:buNone/>
            </a:pPr>
            <a:endParaRPr lang="en-US" sz="3200" b="1" dirty="0"/>
          </a:p>
          <a:p>
            <a:pPr marL="0" indent="0" algn="ctr">
              <a:buNone/>
            </a:pPr>
            <a:endParaRPr lang="en-US" sz="3200" b="1" dirty="0"/>
          </a:p>
          <a:p>
            <a:pPr marL="0" indent="0" algn="ctr">
              <a:buNone/>
            </a:pPr>
            <a:endParaRPr lang="en-US" sz="3200" b="1" dirty="0"/>
          </a:p>
        </p:txBody>
      </p:sp>
      <p:pic>
        <p:nvPicPr>
          <p:cNvPr id="4" name="Graphic 3" descr="Flag with solid fill">
            <a:extLst>
              <a:ext uri="{FF2B5EF4-FFF2-40B4-BE49-F238E27FC236}">
                <a16:creationId xmlns:a16="http://schemas.microsoft.com/office/drawing/2014/main" id="{B4083523-CF65-5ADE-D46C-F758B03EFD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38374" y="2201680"/>
            <a:ext cx="2454640" cy="2454640"/>
          </a:xfrm>
          <a:prstGeom prst="rect">
            <a:avLst/>
          </a:prstGeom>
        </p:spPr>
      </p:pic>
    </p:spTree>
    <p:extLst>
      <p:ext uri="{BB962C8B-B14F-4D97-AF65-F5344CB8AC3E}">
        <p14:creationId xmlns:p14="http://schemas.microsoft.com/office/powerpoint/2010/main" val="611293845"/>
      </p:ext>
    </p:extLst>
  </p:cSld>
  <p:clrMapOvr>
    <a:masterClrMapping/>
  </p:clrMapOvr>
  <mc:AlternateContent xmlns:mc="http://schemas.openxmlformats.org/markup-compatibility/2006" xmlns:p14="http://schemas.microsoft.com/office/powerpoint/2010/main">
    <mc:Choice Requires="p14">
      <p:transition spd="slow" p14:dur="2000" advTm="25808"/>
    </mc:Choice>
    <mc:Fallback xmlns="">
      <p:transition spd="slow" advTm="25808"/>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5e34062-2793-41eb-9d5f-953cc31a6407">
      <Terms xmlns="http://schemas.microsoft.com/office/infopath/2007/PartnerControls"/>
    </lcf76f155ced4ddcb4097134ff3c332f>
    <TaxCatchAll xmlns="362f5b62-f04e-4597-9160-e41e0f668a60"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AF1E60301F9845965A45A9FFC27309" ma:contentTypeVersion="21" ma:contentTypeDescription="Create a new document." ma:contentTypeScope="" ma:versionID="17805e7ca1b668129731a79d10fee3a4">
  <xsd:schema xmlns:xsd="http://www.w3.org/2001/XMLSchema" xmlns:xs="http://www.w3.org/2001/XMLSchema" xmlns:p="http://schemas.microsoft.com/office/2006/metadata/properties" xmlns:ns1="http://schemas.microsoft.com/sharepoint/v3" xmlns:ns2="35e34062-2793-41eb-9d5f-953cc31a6407" xmlns:ns3="362f5b62-f04e-4597-9160-e41e0f668a60" targetNamespace="http://schemas.microsoft.com/office/2006/metadata/properties" ma:root="true" ma:fieldsID="1ffdd081069b851768ed36c15d715c91" ns1:_="" ns2:_="" ns3:_="">
    <xsd:import namespace="http://schemas.microsoft.com/sharepoint/v3"/>
    <xsd:import namespace="35e34062-2793-41eb-9d5f-953cc31a6407"/>
    <xsd:import namespace="362f5b62-f04e-4597-9160-e41e0f668a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1:_ip_UnifiedCompliancePolicyProperties" minOccurs="0"/>
                <xsd:element ref="ns1:_ip_UnifiedCompliancePolicyUIAc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e34062-2793-41eb-9d5f-953cc31a64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2b6a340-da92-4053-b1ab-87a19a59bd4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2f5b62-f04e-4597-9160-e41e0f668a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a7ec933-0e1c-4b3c-8b98-222ec1495889}" ma:internalName="TaxCatchAll" ma:showField="CatchAllData" ma:web="362f5b62-f04e-4597-9160-e41e0f668a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10B2E0-4DFD-4993-B2F0-24F6A8622A16}">
  <ds:schemaRefs>
    <ds:schemaRef ds:uri="http://schemas.microsoft.com/office/2006/metadata/properties"/>
    <ds:schemaRef ds:uri="http://schemas.microsoft.com/office/infopath/2007/PartnerControls"/>
    <ds:schemaRef ds:uri="http://schemas.microsoft.com/sharepoint/v3"/>
    <ds:schemaRef ds:uri="35e34062-2793-41eb-9d5f-953cc31a6407"/>
    <ds:schemaRef ds:uri="362f5b62-f04e-4597-9160-e41e0f668a60"/>
  </ds:schemaRefs>
</ds:datastoreItem>
</file>

<file path=customXml/itemProps2.xml><?xml version="1.0" encoding="utf-8"?>
<ds:datastoreItem xmlns:ds="http://schemas.openxmlformats.org/officeDocument/2006/customXml" ds:itemID="{467F977F-096C-4DB5-9157-910BECF063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5e34062-2793-41eb-9d5f-953cc31a6407"/>
    <ds:schemaRef ds:uri="362f5b62-f04e-4597-9160-e41e0f668a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B4EB85-DA87-48D1-AECB-BE7290E744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4740</TotalTime>
  <Words>1650</Words>
  <Application>Microsoft Office PowerPoint</Application>
  <PresentationFormat>Widescreen</PresentationFormat>
  <Paragraphs>233</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Aptos Display</vt:lpstr>
      <vt:lpstr>Arial</vt:lpstr>
      <vt:lpstr>Calibri</vt:lpstr>
      <vt:lpstr>Courier New</vt:lpstr>
      <vt:lpstr>Office Theme</vt:lpstr>
      <vt:lpstr>EPKCE UKS2 Lesson 1 </vt:lpstr>
      <vt:lpstr>Identifying healthy friendships and knowing when to ask for help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Ahmed</dc:creator>
  <cp:lastModifiedBy>Stephen Bache</cp:lastModifiedBy>
  <cp:revision>65</cp:revision>
  <dcterms:created xsi:type="dcterms:W3CDTF">2025-03-15T12:43:11Z</dcterms:created>
  <dcterms:modified xsi:type="dcterms:W3CDTF">2025-05-21T09:34:06Z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0x010100D9AF1E60301F9845965A45A9FFC27309</vt:lpwstr>
  </property>
  <property fmtid="{D5CDD505-2E9C-101B-9397-08002B2CF9AE}" pid="3" name="MediaServiceImageTags">
    <vt:lpwstr/>
  </property>
</Properties>
</file>