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EFDC1F-3463-4AB7-ABBD-6938D61986E5}" v="3" dt="2025-05-21T10:30:07.9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20"/>
    <p:restoredTop sz="94582" autoAdjust="0"/>
  </p:normalViewPr>
  <p:slideViewPr>
    <p:cSldViewPr snapToGrid="0">
      <p:cViewPr varScale="1">
        <p:scale>
          <a:sx n="82" d="100"/>
          <a:sy n="82" d="100"/>
        </p:scale>
        <p:origin x="11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en Bache" userId="c5b9b180-8b6b-445c-bb1c-2e10f67c508f" providerId="ADAL" clId="{9EB15007-1C69-42D7-BB10-A77C2CDE3631}"/>
    <pc:docChg chg="custSel modMainMaster">
      <pc:chgData name="Stephen Bache" userId="c5b9b180-8b6b-445c-bb1c-2e10f67c508f" providerId="ADAL" clId="{9EB15007-1C69-42D7-BB10-A77C2CDE3631}" dt="2025-05-19T09:31:46.175" v="3"/>
      <pc:docMkLst>
        <pc:docMk/>
      </pc:docMkLst>
      <pc:sldMasterChg chg="modSldLayout">
        <pc:chgData name="Stephen Bache" userId="c5b9b180-8b6b-445c-bb1c-2e10f67c508f" providerId="ADAL" clId="{9EB15007-1C69-42D7-BB10-A77C2CDE3631}" dt="2025-05-19T09:31:46.175" v="3"/>
        <pc:sldMasterMkLst>
          <pc:docMk/>
          <pc:sldMasterMk cId="3138372971" sldId="2147483648"/>
        </pc:sldMasterMkLst>
        <pc:sldLayoutChg chg="addSp delSp modSp mod">
          <pc:chgData name="Stephen Bache" userId="c5b9b180-8b6b-445c-bb1c-2e10f67c508f" providerId="ADAL" clId="{9EB15007-1C69-42D7-BB10-A77C2CDE3631}" dt="2025-05-19T09:31:46.175" v="3"/>
          <pc:sldLayoutMkLst>
            <pc:docMk/>
            <pc:sldMasterMk cId="3138372971" sldId="2147483648"/>
            <pc:sldLayoutMk cId="2957838688" sldId="2147483649"/>
          </pc:sldLayoutMkLst>
          <pc:picChg chg="add mod">
            <ac:chgData name="Stephen Bache" userId="c5b9b180-8b6b-445c-bb1c-2e10f67c508f" providerId="ADAL" clId="{9EB15007-1C69-42D7-BB10-A77C2CDE3631}" dt="2025-05-19T09:31:46.175" v="3"/>
            <ac:picMkLst>
              <pc:docMk/>
              <pc:sldMasterMk cId="3138372971" sldId="2147483648"/>
              <pc:sldLayoutMk cId="2957838688" sldId="2147483649"/>
              <ac:picMk id="8" creationId="{18753E0C-ABDB-DB4F-ADBE-A06ADF718850}"/>
            </ac:picMkLst>
          </pc:picChg>
        </pc:sldLayoutChg>
        <pc:sldLayoutChg chg="addSp delSp modSp mod">
          <pc:chgData name="Stephen Bache" userId="c5b9b180-8b6b-445c-bb1c-2e10f67c508f" providerId="ADAL" clId="{9EB15007-1C69-42D7-BB10-A77C2CDE3631}" dt="2025-05-19T09:31:37.380" v="1"/>
          <pc:sldLayoutMkLst>
            <pc:docMk/>
            <pc:sldMasterMk cId="3138372971" sldId="2147483648"/>
            <pc:sldLayoutMk cId="1517894700" sldId="2147483650"/>
          </pc:sldLayoutMkLst>
          <pc:picChg chg="add mod">
            <ac:chgData name="Stephen Bache" userId="c5b9b180-8b6b-445c-bb1c-2e10f67c508f" providerId="ADAL" clId="{9EB15007-1C69-42D7-BB10-A77C2CDE3631}" dt="2025-05-19T09:31:37.380" v="1"/>
            <ac:picMkLst>
              <pc:docMk/>
              <pc:sldMasterMk cId="3138372971" sldId="2147483648"/>
              <pc:sldLayoutMk cId="1517894700" sldId="2147483650"/>
              <ac:picMk id="8" creationId="{596C7609-403D-B5CA-7BA2-76ADC44A49A4}"/>
            </ac:picMkLst>
          </pc:picChg>
        </pc:sldLayoutChg>
      </pc:sldMasterChg>
    </pc:docChg>
  </pc:docChgLst>
  <pc:docChgLst>
    <pc:chgData name="Stephen Bache" userId="c5b9b180-8b6b-445c-bb1c-2e10f67c508f" providerId="ADAL" clId="{764CDE15-DDC1-4E8E-B364-2D3FA78CC045}"/>
    <pc:docChg chg="undo custSel modSld modMainMaster">
      <pc:chgData name="Stephen Bache" userId="c5b9b180-8b6b-445c-bb1c-2e10f67c508f" providerId="ADAL" clId="{764CDE15-DDC1-4E8E-B364-2D3FA78CC045}" dt="2025-05-01T08:02:53.723" v="91" actId="27636"/>
      <pc:docMkLst>
        <pc:docMk/>
      </pc:docMkLst>
      <pc:sldChg chg="modSp mod">
        <pc:chgData name="Stephen Bache" userId="c5b9b180-8b6b-445c-bb1c-2e10f67c508f" providerId="ADAL" clId="{764CDE15-DDC1-4E8E-B364-2D3FA78CC045}" dt="2025-05-01T07:58:25.838" v="58" actId="404"/>
        <pc:sldMkLst>
          <pc:docMk/>
          <pc:sldMk cId="3612294004" sldId="257"/>
        </pc:sldMkLst>
        <pc:spChg chg="mod">
          <ac:chgData name="Stephen Bache" userId="c5b9b180-8b6b-445c-bb1c-2e10f67c508f" providerId="ADAL" clId="{764CDE15-DDC1-4E8E-B364-2D3FA78CC045}" dt="2025-05-01T07:58:08.516" v="11" actId="20577"/>
          <ac:spMkLst>
            <pc:docMk/>
            <pc:sldMk cId="3612294004" sldId="257"/>
            <ac:spMk id="2" creationId="{5DB4624D-2375-ECC3-DE83-3098298520C9}"/>
          </ac:spMkLst>
        </pc:spChg>
        <pc:spChg chg="mod">
          <ac:chgData name="Stephen Bache" userId="c5b9b180-8b6b-445c-bb1c-2e10f67c508f" providerId="ADAL" clId="{764CDE15-DDC1-4E8E-B364-2D3FA78CC045}" dt="2025-05-01T07:58:25.838" v="58" actId="404"/>
          <ac:spMkLst>
            <pc:docMk/>
            <pc:sldMk cId="3612294004" sldId="257"/>
            <ac:spMk id="3" creationId="{F4C0EEC5-EE90-5F56-BD20-006923EC5810}"/>
          </ac:spMkLst>
        </pc:spChg>
      </pc:sldChg>
      <pc:sldChg chg="modSp mod">
        <pc:chgData name="Stephen Bache" userId="c5b9b180-8b6b-445c-bb1c-2e10f67c508f" providerId="ADAL" clId="{764CDE15-DDC1-4E8E-B364-2D3FA78CC045}" dt="2025-05-01T07:59:32.154" v="64" actId="27636"/>
        <pc:sldMkLst>
          <pc:docMk/>
          <pc:sldMk cId="1681978714" sldId="260"/>
        </pc:sldMkLst>
        <pc:spChg chg="mod">
          <ac:chgData name="Stephen Bache" userId="c5b9b180-8b6b-445c-bb1c-2e10f67c508f" providerId="ADAL" clId="{764CDE15-DDC1-4E8E-B364-2D3FA78CC045}" dt="2025-05-01T07:59:32.154" v="64" actId="27636"/>
          <ac:spMkLst>
            <pc:docMk/>
            <pc:sldMk cId="1681978714" sldId="260"/>
            <ac:spMk id="3" creationId="{1CE6A88C-31AB-E532-1B38-3D87C57C9221}"/>
          </ac:spMkLst>
        </pc:spChg>
      </pc:sldChg>
      <pc:sldChg chg="modSp mod">
        <pc:chgData name="Stephen Bache" userId="c5b9b180-8b6b-445c-bb1c-2e10f67c508f" providerId="ADAL" clId="{764CDE15-DDC1-4E8E-B364-2D3FA78CC045}" dt="2025-05-01T07:59:50.141" v="67" actId="1036"/>
        <pc:sldMkLst>
          <pc:docMk/>
          <pc:sldMk cId="1309981315" sldId="262"/>
        </pc:sldMkLst>
        <pc:graphicFrameChg chg="mod modGraphic">
          <ac:chgData name="Stephen Bache" userId="c5b9b180-8b6b-445c-bb1c-2e10f67c508f" providerId="ADAL" clId="{764CDE15-DDC1-4E8E-B364-2D3FA78CC045}" dt="2025-05-01T07:59:50.141" v="67" actId="1036"/>
          <ac:graphicFrameMkLst>
            <pc:docMk/>
            <pc:sldMk cId="1309981315" sldId="262"/>
            <ac:graphicFrameMk id="7" creationId="{1D1F958A-2880-A652-677A-2B4671C6725D}"/>
          </ac:graphicFrameMkLst>
        </pc:graphicFrameChg>
      </pc:sldChg>
      <pc:sldChg chg="modSp mod">
        <pc:chgData name="Stephen Bache" userId="c5b9b180-8b6b-445c-bb1c-2e10f67c508f" providerId="ADAL" clId="{764CDE15-DDC1-4E8E-B364-2D3FA78CC045}" dt="2025-05-01T07:59:58.550" v="68" actId="14734"/>
        <pc:sldMkLst>
          <pc:docMk/>
          <pc:sldMk cId="3556169478" sldId="265"/>
        </pc:sldMkLst>
        <pc:graphicFrameChg chg="modGraphic">
          <ac:chgData name="Stephen Bache" userId="c5b9b180-8b6b-445c-bb1c-2e10f67c508f" providerId="ADAL" clId="{764CDE15-DDC1-4E8E-B364-2D3FA78CC045}" dt="2025-05-01T07:59:58.550" v="68" actId="14734"/>
          <ac:graphicFrameMkLst>
            <pc:docMk/>
            <pc:sldMk cId="3556169478" sldId="265"/>
            <ac:graphicFrameMk id="7" creationId="{2F74D867-B2EA-5CAC-B493-EAC9B927AB2E}"/>
          </ac:graphicFrameMkLst>
        </pc:graphicFrameChg>
      </pc:sldChg>
      <pc:sldChg chg="modSp mod">
        <pc:chgData name="Stephen Bache" userId="c5b9b180-8b6b-445c-bb1c-2e10f67c508f" providerId="ADAL" clId="{764CDE15-DDC1-4E8E-B364-2D3FA78CC045}" dt="2025-05-01T08:00:07.438" v="69" actId="14734"/>
        <pc:sldMkLst>
          <pc:docMk/>
          <pc:sldMk cId="1816369437" sldId="266"/>
        </pc:sldMkLst>
        <pc:graphicFrameChg chg="modGraphic">
          <ac:chgData name="Stephen Bache" userId="c5b9b180-8b6b-445c-bb1c-2e10f67c508f" providerId="ADAL" clId="{764CDE15-DDC1-4E8E-B364-2D3FA78CC045}" dt="2025-05-01T08:00:07.438" v="69" actId="14734"/>
          <ac:graphicFrameMkLst>
            <pc:docMk/>
            <pc:sldMk cId="1816369437" sldId="266"/>
            <ac:graphicFrameMk id="7" creationId="{988F4A5B-C58B-10E3-0641-6FFAC3746318}"/>
          </ac:graphicFrameMkLst>
        </pc:graphicFrameChg>
      </pc:sldChg>
      <pc:sldChg chg="addSp modSp mod">
        <pc:chgData name="Stephen Bache" userId="c5b9b180-8b6b-445c-bb1c-2e10f67c508f" providerId="ADAL" clId="{764CDE15-DDC1-4E8E-B364-2D3FA78CC045}" dt="2025-05-01T08:02:37.136" v="85" actId="14734"/>
        <pc:sldMkLst>
          <pc:docMk/>
          <pc:sldMk cId="3763991539" sldId="267"/>
        </pc:sldMkLst>
        <pc:graphicFrameChg chg="mod modGraphic">
          <ac:chgData name="Stephen Bache" userId="c5b9b180-8b6b-445c-bb1c-2e10f67c508f" providerId="ADAL" clId="{764CDE15-DDC1-4E8E-B364-2D3FA78CC045}" dt="2025-05-01T08:02:37.136" v="85" actId="14734"/>
          <ac:graphicFrameMkLst>
            <pc:docMk/>
            <pc:sldMk cId="3763991539" sldId="267"/>
            <ac:graphicFrameMk id="6" creationId="{052410B0-78A8-CB56-2FF8-D8B1348F0201}"/>
          </ac:graphicFrameMkLst>
        </pc:graphicFrameChg>
        <pc:picChg chg="add mod ord">
          <ac:chgData name="Stephen Bache" userId="c5b9b180-8b6b-445c-bb1c-2e10f67c508f" providerId="ADAL" clId="{764CDE15-DDC1-4E8E-B364-2D3FA78CC045}" dt="2025-05-01T08:02:31.450" v="84" actId="170"/>
          <ac:picMkLst>
            <pc:docMk/>
            <pc:sldMk cId="3763991539" sldId="267"/>
            <ac:picMk id="3" creationId="{91EC2EA1-2F24-90BB-F012-EDFF0CC26B19}"/>
          </ac:picMkLst>
        </pc:picChg>
      </pc:sldChg>
      <pc:sldChg chg="modSp mod">
        <pc:chgData name="Stephen Bache" userId="c5b9b180-8b6b-445c-bb1c-2e10f67c508f" providerId="ADAL" clId="{764CDE15-DDC1-4E8E-B364-2D3FA78CC045}" dt="2025-05-01T08:02:53.723" v="91" actId="27636"/>
        <pc:sldMkLst>
          <pc:docMk/>
          <pc:sldMk cId="2285293583" sldId="268"/>
        </pc:sldMkLst>
        <pc:spChg chg="mod">
          <ac:chgData name="Stephen Bache" userId="c5b9b180-8b6b-445c-bb1c-2e10f67c508f" providerId="ADAL" clId="{764CDE15-DDC1-4E8E-B364-2D3FA78CC045}" dt="2025-05-01T08:02:53.723" v="91" actId="27636"/>
          <ac:spMkLst>
            <pc:docMk/>
            <pc:sldMk cId="2285293583" sldId="268"/>
            <ac:spMk id="3" creationId="{08E4B78E-74A3-328F-934D-00A54BC1EFBB}"/>
          </ac:spMkLst>
        </pc:spChg>
      </pc:sldChg>
      <pc:sldMasterChg chg="modSldLayout">
        <pc:chgData name="Stephen Bache" userId="c5b9b180-8b6b-445c-bb1c-2e10f67c508f" providerId="ADAL" clId="{764CDE15-DDC1-4E8E-B364-2D3FA78CC045}" dt="2025-05-01T08:02:06.215" v="81"/>
        <pc:sldMasterMkLst>
          <pc:docMk/>
          <pc:sldMasterMk cId="3138372971" sldId="2147483648"/>
        </pc:sldMasterMkLst>
        <pc:sldLayoutChg chg="addSp modSp">
          <pc:chgData name="Stephen Bache" userId="c5b9b180-8b6b-445c-bb1c-2e10f67c508f" providerId="ADAL" clId="{764CDE15-DDC1-4E8E-B364-2D3FA78CC045}" dt="2025-05-01T07:58:40.294" v="59"/>
          <pc:sldLayoutMkLst>
            <pc:docMk/>
            <pc:sldMasterMk cId="3138372971" sldId="2147483648"/>
            <pc:sldLayoutMk cId="2957838688" sldId="2147483649"/>
          </pc:sldLayoutMkLst>
        </pc:sldLayoutChg>
        <pc:sldLayoutChg chg="addSp modSp">
          <pc:chgData name="Stephen Bache" userId="c5b9b180-8b6b-445c-bb1c-2e10f67c508f" providerId="ADAL" clId="{764CDE15-DDC1-4E8E-B364-2D3FA78CC045}" dt="2025-05-01T07:58:49.278" v="60"/>
          <pc:sldLayoutMkLst>
            <pc:docMk/>
            <pc:sldMasterMk cId="3138372971" sldId="2147483648"/>
            <pc:sldLayoutMk cId="1517894700" sldId="2147483650"/>
          </pc:sldLayoutMkLst>
        </pc:sldLayoutChg>
        <pc:sldLayoutChg chg="addSp modSp">
          <pc:chgData name="Stephen Bache" userId="c5b9b180-8b6b-445c-bb1c-2e10f67c508f" providerId="ADAL" clId="{764CDE15-DDC1-4E8E-B364-2D3FA78CC045}" dt="2025-05-01T08:02:06.215" v="81"/>
          <pc:sldLayoutMkLst>
            <pc:docMk/>
            <pc:sldMasterMk cId="3138372971" sldId="2147483648"/>
            <pc:sldLayoutMk cId="3174062140" sldId="2147483652"/>
          </pc:sldLayoutMkLst>
          <pc:picChg chg="add mod">
            <ac:chgData name="Stephen Bache" userId="c5b9b180-8b6b-445c-bb1c-2e10f67c508f" providerId="ADAL" clId="{764CDE15-DDC1-4E8E-B364-2D3FA78CC045}" dt="2025-05-01T08:02:06.215" v="81"/>
            <ac:picMkLst>
              <pc:docMk/>
              <pc:sldMasterMk cId="3138372971" sldId="2147483648"/>
              <pc:sldLayoutMk cId="3174062140" sldId="2147483652"/>
              <ac:picMk id="8" creationId="{31B2B1ED-BFC2-ED19-F6E2-03683B014327}"/>
            </ac:picMkLst>
          </pc:picChg>
        </pc:sldLayoutChg>
      </pc:sldMasterChg>
    </pc:docChg>
  </pc:docChgLst>
  <pc:docChgLst>
    <pc:chgData name="Sam Dunker" userId="d8995d80-aa0b-4f86-9a89-d566cbb4a75c" providerId="ADAL" clId="{4FE63EA2-9DD9-4E51-8D8D-7DB42C586AE9}"/>
    <pc:docChg chg="modSld">
      <pc:chgData name="Sam Dunker" userId="d8995d80-aa0b-4f86-9a89-d566cbb4a75c" providerId="ADAL" clId="{4FE63EA2-9DD9-4E51-8D8D-7DB42C586AE9}" dt="2025-05-19T16:58:21.965" v="3" actId="20577"/>
      <pc:docMkLst>
        <pc:docMk/>
      </pc:docMkLst>
      <pc:sldChg chg="modSp mod">
        <pc:chgData name="Sam Dunker" userId="d8995d80-aa0b-4f86-9a89-d566cbb4a75c" providerId="ADAL" clId="{4FE63EA2-9DD9-4E51-8D8D-7DB42C586AE9}" dt="2025-05-19T16:57:07.608" v="2" actId="20577"/>
        <pc:sldMkLst>
          <pc:docMk/>
          <pc:sldMk cId="1681978714" sldId="260"/>
        </pc:sldMkLst>
        <pc:spChg chg="mod">
          <ac:chgData name="Sam Dunker" userId="d8995d80-aa0b-4f86-9a89-d566cbb4a75c" providerId="ADAL" clId="{4FE63EA2-9DD9-4E51-8D8D-7DB42C586AE9}" dt="2025-05-19T16:57:07.608" v="2" actId="20577"/>
          <ac:spMkLst>
            <pc:docMk/>
            <pc:sldMk cId="1681978714" sldId="260"/>
            <ac:spMk id="3" creationId="{1CE6A88C-31AB-E532-1B38-3D87C57C9221}"/>
          </ac:spMkLst>
        </pc:spChg>
      </pc:sldChg>
      <pc:sldChg chg="modSp">
        <pc:chgData name="Sam Dunker" userId="d8995d80-aa0b-4f86-9a89-d566cbb4a75c" providerId="ADAL" clId="{4FE63EA2-9DD9-4E51-8D8D-7DB42C586AE9}" dt="2025-05-19T16:58:21.965" v="3" actId="20577"/>
        <pc:sldMkLst>
          <pc:docMk/>
          <pc:sldMk cId="1816369437" sldId="266"/>
        </pc:sldMkLst>
        <pc:spChg chg="mod">
          <ac:chgData name="Sam Dunker" userId="d8995d80-aa0b-4f86-9a89-d566cbb4a75c" providerId="ADAL" clId="{4FE63EA2-9DD9-4E51-8D8D-7DB42C586AE9}" dt="2025-05-19T16:58:21.965" v="3" actId="20577"/>
          <ac:spMkLst>
            <pc:docMk/>
            <pc:sldMk cId="1816369437" sldId="266"/>
            <ac:spMk id="3" creationId="{97A640BD-2628-F81C-D486-86F9627415EB}"/>
          </ac:spMkLst>
        </pc:spChg>
      </pc:sldChg>
    </pc:docChg>
  </pc:docChgLst>
  <pc:docChgLst>
    <pc:chgData name="Sue Finnigan" userId="f6749230-6577-4d0a-9776-fa5b9065e201" providerId="ADAL" clId="{3B84D0BC-56FE-4E36-8099-186EE197BA5C}"/>
    <pc:docChg chg="custSel modSld">
      <pc:chgData name="Sue Finnigan" userId="f6749230-6577-4d0a-9776-fa5b9065e201" providerId="ADAL" clId="{3B84D0BC-56FE-4E36-8099-186EE197BA5C}" dt="2025-05-18T11:21:32.240" v="0" actId="21"/>
      <pc:docMkLst>
        <pc:docMk/>
      </pc:docMkLst>
      <pc:sldChg chg="delSp mod">
        <pc:chgData name="Sue Finnigan" userId="f6749230-6577-4d0a-9776-fa5b9065e201" providerId="ADAL" clId="{3B84D0BC-56FE-4E36-8099-186EE197BA5C}" dt="2025-05-18T11:21:32.240" v="0" actId="21"/>
        <pc:sldMkLst>
          <pc:docMk/>
          <pc:sldMk cId="3612294004" sldId="257"/>
        </pc:sldMkLst>
      </pc:sldChg>
    </pc:docChg>
  </pc:docChgLst>
  <pc:docChgLst>
    <pc:chgData name="Stephen Bache" userId="c5b9b180-8b6b-445c-bb1c-2e10f67c508f" providerId="ADAL" clId="{02EFDC1F-3463-4AB7-ABBD-6938D61986E5}"/>
    <pc:docChg chg="custSel modSld">
      <pc:chgData name="Stephen Bache" userId="c5b9b180-8b6b-445c-bb1c-2e10f67c508f" providerId="ADAL" clId="{02EFDC1F-3463-4AB7-ABBD-6938D61986E5}" dt="2025-05-21T10:30:07.930" v="12" actId="20577"/>
      <pc:docMkLst>
        <pc:docMk/>
      </pc:docMkLst>
      <pc:sldChg chg="delSp mod delAnim">
        <pc:chgData name="Stephen Bache" userId="c5b9b180-8b6b-445c-bb1c-2e10f67c508f" providerId="ADAL" clId="{02EFDC1F-3463-4AB7-ABBD-6938D61986E5}" dt="2025-05-21T10:22:56.573" v="0" actId="478"/>
        <pc:sldMkLst>
          <pc:docMk/>
          <pc:sldMk cId="3612294004" sldId="257"/>
        </pc:sldMkLst>
        <pc:picChg chg="del">
          <ac:chgData name="Stephen Bache" userId="c5b9b180-8b6b-445c-bb1c-2e10f67c508f" providerId="ADAL" clId="{02EFDC1F-3463-4AB7-ABBD-6938D61986E5}" dt="2025-05-21T10:22:56.573" v="0" actId="478"/>
          <ac:picMkLst>
            <pc:docMk/>
            <pc:sldMk cId="3612294004" sldId="257"/>
            <ac:picMk id="6" creationId="{B63E18DF-1221-4166-BBF8-71F8297AB2C9}"/>
          </ac:picMkLst>
        </pc:picChg>
      </pc:sldChg>
      <pc:sldChg chg="delSp mod delAnim">
        <pc:chgData name="Stephen Bache" userId="c5b9b180-8b6b-445c-bb1c-2e10f67c508f" providerId="ADAL" clId="{02EFDC1F-3463-4AB7-ABBD-6938D61986E5}" dt="2025-05-21T10:22:59.047" v="1" actId="478"/>
        <pc:sldMkLst>
          <pc:docMk/>
          <pc:sldMk cId="3516636703" sldId="258"/>
        </pc:sldMkLst>
        <pc:picChg chg="del">
          <ac:chgData name="Stephen Bache" userId="c5b9b180-8b6b-445c-bb1c-2e10f67c508f" providerId="ADAL" clId="{02EFDC1F-3463-4AB7-ABBD-6938D61986E5}" dt="2025-05-21T10:22:59.047" v="1" actId="478"/>
          <ac:picMkLst>
            <pc:docMk/>
            <pc:sldMk cId="3516636703" sldId="258"/>
            <ac:picMk id="11" creationId="{FCD39C28-75C6-C6A1-0BE2-F12896BFF908}"/>
          </ac:picMkLst>
        </pc:picChg>
      </pc:sldChg>
      <pc:sldChg chg="delSp mod delAnim">
        <pc:chgData name="Stephen Bache" userId="c5b9b180-8b6b-445c-bb1c-2e10f67c508f" providerId="ADAL" clId="{02EFDC1F-3463-4AB7-ABBD-6938D61986E5}" dt="2025-05-21T10:23:00.893" v="2" actId="478"/>
        <pc:sldMkLst>
          <pc:docMk/>
          <pc:sldMk cId="2581069858" sldId="259"/>
        </pc:sldMkLst>
        <pc:picChg chg="del">
          <ac:chgData name="Stephen Bache" userId="c5b9b180-8b6b-445c-bb1c-2e10f67c508f" providerId="ADAL" clId="{02EFDC1F-3463-4AB7-ABBD-6938D61986E5}" dt="2025-05-21T10:23:00.893" v="2" actId="478"/>
          <ac:picMkLst>
            <pc:docMk/>
            <pc:sldMk cId="2581069858" sldId="259"/>
            <ac:picMk id="9" creationId="{A7F61127-7037-BBDA-4E55-7059E80CBB1E}"/>
          </ac:picMkLst>
        </pc:picChg>
      </pc:sldChg>
      <pc:sldChg chg="delSp mod delAnim">
        <pc:chgData name="Stephen Bache" userId="c5b9b180-8b6b-445c-bb1c-2e10f67c508f" providerId="ADAL" clId="{02EFDC1F-3463-4AB7-ABBD-6938D61986E5}" dt="2025-05-21T10:23:07.543" v="3" actId="478"/>
        <pc:sldMkLst>
          <pc:docMk/>
          <pc:sldMk cId="812213083" sldId="261"/>
        </pc:sldMkLst>
        <pc:picChg chg="del">
          <ac:chgData name="Stephen Bache" userId="c5b9b180-8b6b-445c-bb1c-2e10f67c508f" providerId="ADAL" clId="{02EFDC1F-3463-4AB7-ABBD-6938D61986E5}" dt="2025-05-21T10:23:07.543" v="3" actId="478"/>
          <ac:picMkLst>
            <pc:docMk/>
            <pc:sldMk cId="812213083" sldId="261"/>
            <ac:picMk id="13" creationId="{28D2ABB8-AB74-E1E1-7E32-CE6D58B8CA70}"/>
          </ac:picMkLst>
        </pc:picChg>
      </pc:sldChg>
      <pc:sldChg chg="delSp mod delAnim">
        <pc:chgData name="Stephen Bache" userId="c5b9b180-8b6b-445c-bb1c-2e10f67c508f" providerId="ADAL" clId="{02EFDC1F-3463-4AB7-ABBD-6938D61986E5}" dt="2025-05-21T10:23:10.240" v="4" actId="478"/>
        <pc:sldMkLst>
          <pc:docMk/>
          <pc:sldMk cId="1309981315" sldId="262"/>
        </pc:sldMkLst>
        <pc:picChg chg="del">
          <ac:chgData name="Stephen Bache" userId="c5b9b180-8b6b-445c-bb1c-2e10f67c508f" providerId="ADAL" clId="{02EFDC1F-3463-4AB7-ABBD-6938D61986E5}" dt="2025-05-21T10:23:10.240" v="4" actId="478"/>
          <ac:picMkLst>
            <pc:docMk/>
            <pc:sldMk cId="1309981315" sldId="262"/>
            <ac:picMk id="11" creationId="{DEC47BF3-730E-3CF1-E674-59CFC156FCF8}"/>
          </ac:picMkLst>
        </pc:picChg>
      </pc:sldChg>
      <pc:sldChg chg="delSp mod delAnim">
        <pc:chgData name="Stephen Bache" userId="c5b9b180-8b6b-445c-bb1c-2e10f67c508f" providerId="ADAL" clId="{02EFDC1F-3463-4AB7-ABBD-6938D61986E5}" dt="2025-05-21T10:23:13.156" v="5" actId="478"/>
        <pc:sldMkLst>
          <pc:docMk/>
          <pc:sldMk cId="708403461" sldId="263"/>
        </pc:sldMkLst>
        <pc:picChg chg="del">
          <ac:chgData name="Stephen Bache" userId="c5b9b180-8b6b-445c-bb1c-2e10f67c508f" providerId="ADAL" clId="{02EFDC1F-3463-4AB7-ABBD-6938D61986E5}" dt="2025-05-21T10:23:13.156" v="5" actId="478"/>
          <ac:picMkLst>
            <pc:docMk/>
            <pc:sldMk cId="708403461" sldId="263"/>
            <ac:picMk id="12" creationId="{A3089603-C325-B375-7986-1FC292BC63E5}"/>
          </ac:picMkLst>
        </pc:picChg>
      </pc:sldChg>
      <pc:sldChg chg="modSp">
        <pc:chgData name="Stephen Bache" userId="c5b9b180-8b6b-445c-bb1c-2e10f67c508f" providerId="ADAL" clId="{02EFDC1F-3463-4AB7-ABBD-6938D61986E5}" dt="2025-05-21T10:30:07.930" v="12" actId="20577"/>
        <pc:sldMkLst>
          <pc:docMk/>
          <pc:sldMk cId="1448575909" sldId="264"/>
        </pc:sldMkLst>
        <pc:spChg chg="mod">
          <ac:chgData name="Stephen Bache" userId="c5b9b180-8b6b-445c-bb1c-2e10f67c508f" providerId="ADAL" clId="{02EFDC1F-3463-4AB7-ABBD-6938D61986E5}" dt="2025-05-21T10:30:07.930" v="12" actId="20577"/>
          <ac:spMkLst>
            <pc:docMk/>
            <pc:sldMk cId="1448575909" sldId="264"/>
            <ac:spMk id="3" creationId="{64C2833D-A456-697C-F216-235AEEEABF60}"/>
          </ac:spMkLst>
        </pc:spChg>
      </pc:sldChg>
      <pc:sldChg chg="delSp mod delAnim">
        <pc:chgData name="Stephen Bache" userId="c5b9b180-8b6b-445c-bb1c-2e10f67c508f" providerId="ADAL" clId="{02EFDC1F-3463-4AB7-ABBD-6938D61986E5}" dt="2025-05-21T10:23:23.888" v="6" actId="478"/>
        <pc:sldMkLst>
          <pc:docMk/>
          <pc:sldMk cId="3763991539" sldId="267"/>
        </pc:sldMkLst>
        <pc:picChg chg="del">
          <ac:chgData name="Stephen Bache" userId="c5b9b180-8b6b-445c-bb1c-2e10f67c508f" providerId="ADAL" clId="{02EFDC1F-3463-4AB7-ABBD-6938D61986E5}" dt="2025-05-21T10:23:23.888" v="6" actId="478"/>
          <ac:picMkLst>
            <pc:docMk/>
            <pc:sldMk cId="3763991539" sldId="267"/>
            <ac:picMk id="25" creationId="{417DB93D-620B-23E5-08DE-E303818C969C}"/>
          </ac:picMkLst>
        </pc:picChg>
      </pc:sldChg>
      <pc:sldChg chg="delSp mod delAnim">
        <pc:chgData name="Stephen Bache" userId="c5b9b180-8b6b-445c-bb1c-2e10f67c508f" providerId="ADAL" clId="{02EFDC1F-3463-4AB7-ABBD-6938D61986E5}" dt="2025-05-21T10:23:26.578" v="7" actId="478"/>
        <pc:sldMkLst>
          <pc:docMk/>
          <pc:sldMk cId="2285293583" sldId="268"/>
        </pc:sldMkLst>
        <pc:picChg chg="del">
          <ac:chgData name="Stephen Bache" userId="c5b9b180-8b6b-445c-bb1c-2e10f67c508f" providerId="ADAL" clId="{02EFDC1F-3463-4AB7-ABBD-6938D61986E5}" dt="2025-05-21T10:23:26.578" v="7" actId="478"/>
          <ac:picMkLst>
            <pc:docMk/>
            <pc:sldMk cId="2285293583" sldId="268"/>
            <ac:picMk id="23" creationId="{22FF3F73-C718-DCF2-55DA-B3A50A907D96}"/>
          </ac:picMkLst>
        </pc:picChg>
      </pc:sldChg>
      <pc:sldChg chg="delSp mod delAnim">
        <pc:chgData name="Stephen Bache" userId="c5b9b180-8b6b-445c-bb1c-2e10f67c508f" providerId="ADAL" clId="{02EFDC1F-3463-4AB7-ABBD-6938D61986E5}" dt="2025-05-21T10:23:29.852" v="8" actId="478"/>
        <pc:sldMkLst>
          <pc:docMk/>
          <pc:sldMk cId="1629172608" sldId="269"/>
        </pc:sldMkLst>
        <pc:picChg chg="del">
          <ac:chgData name="Stephen Bache" userId="c5b9b180-8b6b-445c-bb1c-2e10f67c508f" providerId="ADAL" clId="{02EFDC1F-3463-4AB7-ABBD-6938D61986E5}" dt="2025-05-21T10:23:29.852" v="8" actId="478"/>
          <ac:picMkLst>
            <pc:docMk/>
            <pc:sldMk cId="1629172608" sldId="269"/>
            <ac:picMk id="21" creationId="{C9E1D933-3EA2-71CC-9238-B31139E5F427}"/>
          </ac:picMkLst>
        </pc:picChg>
      </pc:sldChg>
      <pc:sldChg chg="delSp mod delAnim">
        <pc:chgData name="Stephen Bache" userId="c5b9b180-8b6b-445c-bb1c-2e10f67c508f" providerId="ADAL" clId="{02EFDC1F-3463-4AB7-ABBD-6938D61986E5}" dt="2025-05-21T10:23:32.263" v="9" actId="478"/>
        <pc:sldMkLst>
          <pc:docMk/>
          <pc:sldMk cId="4258753339" sldId="270"/>
        </pc:sldMkLst>
        <pc:picChg chg="del">
          <ac:chgData name="Stephen Bache" userId="c5b9b180-8b6b-445c-bb1c-2e10f67c508f" providerId="ADAL" clId="{02EFDC1F-3463-4AB7-ABBD-6938D61986E5}" dt="2025-05-21T10:23:32.263" v="9" actId="478"/>
          <ac:picMkLst>
            <pc:docMk/>
            <pc:sldMk cId="4258753339" sldId="270"/>
            <ac:picMk id="13" creationId="{E7819CF2-B0E0-42F5-9CC0-6434377347F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8C05E4-3967-934B-8449-DA243E4D537C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6C0797-A2A2-BE44-88D2-381D818B4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18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6C0797-A2A2-BE44-88D2-381D818B479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410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D518B-8284-7CCA-83DB-1D812CA3BC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F0FD35-C7FB-9656-3A03-F1F8C85A80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776C8D-5CD9-6195-ED75-8A77EDB1DC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1B9043-2BD7-EE41-A24E-974ACACF9D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6C0797-A2A2-BE44-88D2-381D818B479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2821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D7861-AB45-327B-9CDE-BE1849CCA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DFFD4C-6236-DCE5-9CF6-C3A11E6499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027029-A4DD-716B-D513-FCDCE3A1E2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B2AC51-54AA-C09B-107C-0A34D275B1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6C0797-A2A2-BE44-88D2-381D818B479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7973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156F67-3F2C-1413-DFA7-D9B573445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1160FA-B8A1-C3B7-B081-E135D79455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AA8D37-590E-DCD3-666B-6563BD58AE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5FBC51-C512-7F5A-19A3-C025C3918E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6C0797-A2A2-BE44-88D2-381D818B479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7767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D1EB67-CFC6-7444-A338-A731D69E19C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698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866ED-BB61-CC09-BE96-E96AB72176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D90439-90A4-E42C-D272-5F944743E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231D3-0692-87BA-CE05-47761C13C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2DF89-8DCA-AE4D-8FFB-6862B955E187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46E926-1404-2878-AA8C-1DB2F7184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989C2-AE9D-5DC6-E432-A1A26E1A2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ED95-4507-6F4D-9CB7-8E6A568ED1B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close-up of a logo&#10;&#10;AI-generated content may be incorrect.">
            <a:extLst>
              <a:ext uri="{FF2B5EF4-FFF2-40B4-BE49-F238E27FC236}">
                <a16:creationId xmlns:a16="http://schemas.microsoft.com/office/drawing/2014/main" id="{18753E0C-ABDB-DB4F-ADBE-A06ADF7188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1133" y="5566442"/>
            <a:ext cx="4389733" cy="12915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57838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AD942-7382-732C-665A-E9F418962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D307B2-6BE5-2E7E-E404-1A6EAA9569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72DDE-E6FD-3B5C-DC5F-CA2BC919B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2DF89-8DCA-AE4D-8FFB-6862B955E187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7B002-F851-B706-7067-E38BAE121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548F38-DEB7-C246-CA6C-CA2084FAB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ED95-4507-6F4D-9CB7-8E6A568ED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906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AD7296-0F5F-76B3-940F-96238DD240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15D9F4-637C-1EE5-D09B-97DE4E3D8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4E39D-2215-68BB-C971-795B0CE7C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2DF89-8DCA-AE4D-8FFB-6862B955E187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C04BC4-C7A9-3C76-60A1-B1227ED6A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7FC82-8E0E-2F95-7D2C-183FD37CE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ED95-4507-6F4D-9CB7-8E6A568ED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929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A780F-4BCB-9966-592E-85B1E2425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76C60-A177-8B32-8BA1-420B444BC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38A7C-E20F-1D0F-7BFB-65F569FDD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2DF89-8DCA-AE4D-8FFB-6862B955E187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5AB2B-E572-F03B-0028-661B422E2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C9233-7CB5-D6A3-FB5D-51AAD018A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ED95-4507-6F4D-9CB7-8E6A568ED1B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close-up of a logo&#10;&#10;AI-generated content may be incorrect.">
            <a:extLst>
              <a:ext uri="{FF2B5EF4-FFF2-40B4-BE49-F238E27FC236}">
                <a16:creationId xmlns:a16="http://schemas.microsoft.com/office/drawing/2014/main" id="{596C7609-403D-B5CA-7BA2-76ADC44A49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689010"/>
            <a:ext cx="3800818" cy="11182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17894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D56FD-B21A-F7AB-17A7-92D375ABA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0BED1-A2C3-0DDD-4F2F-621A28021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D3A16-503A-0F5D-B448-F72535C83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2DF89-8DCA-AE4D-8FFB-6862B955E187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8567B-6798-7B03-C456-D49E5694C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EB57D-C1C4-7B32-D309-3DA479A30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ED95-4507-6F4D-9CB7-8E6A568ED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954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BFB2F-4C5B-AF60-8B6E-44946B926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5E130-8880-8A49-51F6-07A1D0BA14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A69C33-0AD7-993A-DB3B-D6E96466C4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F285EC-B2EF-B433-4B38-84B595302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2DF89-8DCA-AE4D-8FFB-6862B955E187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F57728-1BEC-7F4A-959B-3B7C2EF3B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A953A-1B35-B16F-8E02-BAE1A7FFD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ED95-4507-6F4D-9CB7-8E6A568ED1B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close-up of a logo&#10;&#10;AI-generated content may be incorrect.">
            <a:extLst>
              <a:ext uri="{FF2B5EF4-FFF2-40B4-BE49-F238E27FC236}">
                <a16:creationId xmlns:a16="http://schemas.microsoft.com/office/drawing/2014/main" id="{31B2B1ED-BFC2-ED19-F6E2-03683B0143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339" y="5694159"/>
            <a:ext cx="3787479" cy="1113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06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FF9B0-4B39-6644-6B2B-8C702D211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78CA5A-70EF-AF74-A2FB-DAB9C3587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9DFDAA-884F-190C-4036-FC0769921B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F8216A-A986-D4D9-8927-008F7D91C0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18E4D6-C6C9-4990-6584-26C9479E2E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5B3FBE-18B2-A394-F85B-18A986714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2DF89-8DCA-AE4D-8FFB-6862B955E187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FA1129-8209-40FC-96A4-0974D2C89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F9769A-9C20-1769-7140-AF6DC0DE6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ED95-4507-6F4D-9CB7-8E6A568ED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837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6C9A0-8898-D77E-B7A5-4CC46899E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6D52A5-B9E7-1622-0160-84E4AB553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2DF89-8DCA-AE4D-8FFB-6862B955E187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BF4570-6BE1-D60D-7D79-1DB85AA61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D33BC4-FF96-2631-408B-A7F71C4F0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ED95-4507-6F4D-9CB7-8E6A568ED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754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DCAC9C-F8D4-E152-EDFA-4178707ED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2DF89-8DCA-AE4D-8FFB-6862B955E187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9D2F8-5AE4-65D9-F710-F03D93E38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102F0D-8AF7-D114-13A0-17540743B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ED95-4507-6F4D-9CB7-8E6A568ED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132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69FC4-B5C4-28FE-57D9-02A3327C9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312E7-58A0-95B1-8D24-0E66336C7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8EF3A9-4C28-8C11-22EC-330B211CF3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E81ECA-EA15-EF5F-42D2-AF6ABF973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2DF89-8DCA-AE4D-8FFB-6862B955E187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5B1B56-C590-57BF-2D6F-C385AC580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F6EA43-6DBA-A44B-FC07-A98CC0D88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ED95-4507-6F4D-9CB7-8E6A568ED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145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55D90-1B58-E4D3-84C1-6C456F5D8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D6F28D-FAEE-9C70-3D55-F880AE1F79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091B2D-913B-FA21-EEA0-05ECE44839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887F19-3596-7782-69DC-FB870BE30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2DF89-8DCA-AE4D-8FFB-6862B955E187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B4F17B-AF95-4B5F-BEC4-A30BDD9CB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CABE83-75BC-2685-E92A-D1BC301E5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0ED95-4507-6F4D-9CB7-8E6A568ED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222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A8CB72-4DD3-176A-6EB4-A95B39561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943F26-D1D4-3A9A-F308-AC0EDD299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84BA5-27C9-1879-4F82-131FBEC9CE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82DF89-8DCA-AE4D-8FFB-6862B955E187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4A51A5-6963-5690-868B-4A4B76A15E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4A2A81-B170-1F30-7F15-54BB35F4F9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30ED95-4507-6F4D-9CB7-8E6A568ED1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372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4624D-2375-ECC3-DE83-3098298520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Calibri" panose="020F0502020204030204" pitchFamily="34" charset="0"/>
              </a:rPr>
              <a:t>EPKCE UKS2 Session 2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C0EEC5-EE90-5F56-BD20-006923EC58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Understanding Risk and Staying Safe</a:t>
            </a:r>
          </a:p>
        </p:txBody>
      </p:sp>
    </p:spTree>
    <p:extLst>
      <p:ext uri="{BB962C8B-B14F-4D97-AF65-F5344CB8AC3E}">
        <p14:creationId xmlns:p14="http://schemas.microsoft.com/office/powerpoint/2010/main" val="3612294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711"/>
    </mc:Choice>
    <mc:Fallback xmlns="">
      <p:transition spd="slow" advTm="1671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A04B4-73E9-E651-6158-E1D83A212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ECACC-76D0-8500-3799-62EEACE84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Risk Scenario #4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88F4A5B-C58B-10E3-0641-6FFAC37463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0032996"/>
              </p:ext>
            </p:extLst>
          </p:nvPr>
        </p:nvGraphicFramePr>
        <p:xfrm>
          <a:off x="838199" y="1825621"/>
          <a:ext cx="10515600" cy="35201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77357293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985857557"/>
                    </a:ext>
                  </a:extLst>
                </a:gridCol>
              </a:tblGrid>
              <a:tr h="85900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You’re on a bus and a stranger starts talking to you in a way that makes you uncomfortable.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What would you do in this situation?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092520"/>
                  </a:ext>
                </a:extLst>
              </a:tr>
              <a:tr h="1782742">
                <a:tc>
                  <a:txBody>
                    <a:bodyPr/>
                    <a:lstStyle/>
                    <a:p>
                      <a:endParaRPr lang="en-GB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GB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088789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7A640BD-2628-F81C-D486-86F9627415EB}"/>
              </a:ext>
            </a:extLst>
          </p:cNvPr>
          <p:cNvSpPr txBox="1"/>
          <p:nvPr/>
        </p:nvSpPr>
        <p:spPr>
          <a:xfrm>
            <a:off x="1039237" y="3692547"/>
            <a:ext cx="50567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Possible Response: </a:t>
            </a:r>
            <a:endParaRPr lang="en-US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Politely ignore them or move to another seat near the driver or another passenger.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974F84-CA82-CA22-9DD4-BF0357AB80DB}"/>
              </a:ext>
            </a:extLst>
          </p:cNvPr>
          <p:cNvSpPr txBox="1"/>
          <p:nvPr/>
        </p:nvSpPr>
        <p:spPr>
          <a:xfrm>
            <a:off x="6297037" y="3692547"/>
            <a:ext cx="50567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b="1" dirty="0"/>
              <a:t>Possible Actions: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If they persist, tell the bus driver or a trusted adult when you get off. 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Never share personal information with strangers.</a:t>
            </a:r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6369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86779A-322E-65CD-62FF-1C4C99883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close-up of a logo&#10;&#10;AI-generated content may be incorrect.">
            <a:extLst>
              <a:ext uri="{FF2B5EF4-FFF2-40B4-BE49-F238E27FC236}">
                <a16:creationId xmlns:a16="http://schemas.microsoft.com/office/drawing/2014/main" id="{91EC2EA1-2F24-90BB-F012-EDFF0CC26B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9" y="5694159"/>
            <a:ext cx="3787479" cy="111351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BA8AE15-5E7E-2BFF-F099-2563C907C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en-GB" sz="5200" dirty="0"/>
              <a:t>Safety Plan Posters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52410B0-78A8-CB56-2FF8-D8B1348F02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9080569"/>
              </p:ext>
            </p:extLst>
          </p:nvPr>
        </p:nvGraphicFramePr>
        <p:xfrm>
          <a:off x="1631248" y="1828800"/>
          <a:ext cx="9232371" cy="3763108"/>
        </p:xfrm>
        <a:graphic>
          <a:graphicData uri="http://schemas.openxmlformats.org/drawingml/2006/table">
            <a:tbl>
              <a:tblPr firstRow="1" firstCol="1" bandRow="1"/>
              <a:tblGrid>
                <a:gridCol w="3077045">
                  <a:extLst>
                    <a:ext uri="{9D8B030D-6E8A-4147-A177-3AD203B41FA5}">
                      <a16:colId xmlns:a16="http://schemas.microsoft.com/office/drawing/2014/main" val="2999452817"/>
                    </a:ext>
                  </a:extLst>
                </a:gridCol>
                <a:gridCol w="3077663">
                  <a:extLst>
                    <a:ext uri="{9D8B030D-6E8A-4147-A177-3AD203B41FA5}">
                      <a16:colId xmlns:a16="http://schemas.microsoft.com/office/drawing/2014/main" val="2937964134"/>
                    </a:ext>
                  </a:extLst>
                </a:gridCol>
                <a:gridCol w="3077663">
                  <a:extLst>
                    <a:ext uri="{9D8B030D-6E8A-4147-A177-3AD203B41FA5}">
                      <a16:colId xmlns:a16="http://schemas.microsoft.com/office/drawing/2014/main" val="2391816732"/>
                    </a:ext>
                  </a:extLst>
                </a:gridCol>
              </a:tblGrid>
              <a:tr h="554071">
                <a:tc>
                  <a:txBody>
                    <a:bodyPr/>
                    <a:lstStyle/>
                    <a:p>
                      <a:pPr marL="0" marR="0" algn="ctr" fontAlgn="t">
                        <a:buNone/>
                      </a:pPr>
                      <a:r>
                        <a:rPr lang="en-GB" sz="2000" b="1" i="0" u="none" strike="noStrike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Trusted Adults</a:t>
                      </a:r>
                      <a:endParaRPr lang="en-GB" sz="2000" b="0" i="0" u="none" strike="noStrike" dirty="0">
                        <a:effectLst/>
                        <a:latin typeface="+mj-lt"/>
                      </a:endParaRPr>
                    </a:p>
                  </a:txBody>
                  <a:tcPr marL="56929" marR="56929" marT="79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buNone/>
                      </a:pPr>
                      <a:r>
                        <a:rPr lang="en-GB" sz="2000" b="1" i="0" u="none" strike="noStrike" dirty="0">
                          <a:effectLst/>
                          <a:latin typeface="+mj-lt"/>
                        </a:rPr>
                        <a:t>Safe Places </a:t>
                      </a:r>
                    </a:p>
                  </a:txBody>
                  <a:tcPr marL="56929" marR="56929" marT="79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buNone/>
                      </a:pPr>
                      <a:r>
                        <a:rPr lang="en-GB" sz="2000" b="1" i="0" u="none" strike="noStrike" kern="100" dirty="0">
                          <a:effectLst/>
                          <a:latin typeface="+mj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Steps to Take When I feel Unsafe</a:t>
                      </a:r>
                      <a:endParaRPr lang="en-GB" sz="2000" b="0" i="0" u="none" strike="noStrike" dirty="0">
                        <a:effectLst/>
                        <a:latin typeface="+mj-lt"/>
                      </a:endParaRPr>
                    </a:p>
                  </a:txBody>
                  <a:tcPr marL="56929" marR="56929" marT="79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7365816"/>
                  </a:ext>
                </a:extLst>
              </a:tr>
              <a:tr h="3145601">
                <a:tc>
                  <a:txBody>
                    <a:bodyPr/>
                    <a:lstStyle/>
                    <a:p>
                      <a:pPr marL="285750" marR="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i="0" u="none" strike="noStrike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My mum </a:t>
                      </a:r>
                    </a:p>
                    <a:p>
                      <a:pPr marL="285750" marR="0" indent="-285750" algn="l" fontAlgn="t">
                        <a:buFont typeface="Arial" panose="020B0604020202020204" pitchFamily="34" charset="0"/>
                        <a:buChar char="•"/>
                      </a:pPr>
                      <a:endParaRPr lang="en-GB" sz="1800" b="0" i="0" u="none" strike="noStrike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i="0" u="none" strike="noStrike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My teacher </a:t>
                      </a:r>
                    </a:p>
                    <a:p>
                      <a:pPr marL="285750" marR="0" indent="-285750" algn="l" fontAlgn="t">
                        <a:buFont typeface="Arial" panose="020B0604020202020204" pitchFamily="34" charset="0"/>
                        <a:buChar char="•"/>
                      </a:pPr>
                      <a:endParaRPr lang="en-GB" sz="1800" b="0" i="0" u="none" strike="noStrike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i="0" u="none" strike="noStrike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My football coach</a:t>
                      </a:r>
                    </a:p>
                    <a:p>
                      <a:pPr marL="171450" marR="0" indent="-171450" algn="l" fontAlgn="t">
                        <a:buFont typeface="Arial" panose="020B0604020202020204" pitchFamily="34" charset="0"/>
                        <a:buChar char="•"/>
                      </a:pPr>
                      <a:endParaRPr lang="en-GB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56929" marR="56929" marT="79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7472" marR="0" indent="-347472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i="0" u="none" strike="noStrike" dirty="0">
                          <a:effectLst/>
                          <a:latin typeface="+mn-lt"/>
                        </a:rPr>
                        <a:t>At home</a:t>
                      </a:r>
                    </a:p>
                    <a:p>
                      <a:pPr marL="347472" marR="0" indent="-347472" algn="l" fontAlgn="t">
                        <a:buFont typeface="Arial" panose="020B0604020202020204" pitchFamily="34" charset="0"/>
                        <a:buChar char="•"/>
                      </a:pPr>
                      <a:endParaRPr lang="en-GB" sz="1800" b="0" i="0" u="none" strike="noStrike" dirty="0">
                        <a:effectLst/>
                        <a:latin typeface="+mn-lt"/>
                      </a:endParaRPr>
                    </a:p>
                    <a:p>
                      <a:pPr marL="347472" marR="0" indent="-347472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i="0" u="none" strike="noStrike" dirty="0">
                          <a:effectLst/>
                          <a:latin typeface="+mn-lt"/>
                        </a:rPr>
                        <a:t>At football club</a:t>
                      </a:r>
                    </a:p>
                    <a:p>
                      <a:pPr marL="347472" marR="0" indent="-347472" algn="l" fontAlgn="t">
                        <a:buFont typeface="Arial" panose="020B0604020202020204" pitchFamily="34" charset="0"/>
                        <a:buChar char="•"/>
                      </a:pPr>
                      <a:endParaRPr lang="en-GB" sz="1800" b="0" i="0" u="none" strike="noStrike" dirty="0">
                        <a:effectLst/>
                        <a:latin typeface="+mn-lt"/>
                      </a:endParaRPr>
                    </a:p>
                    <a:p>
                      <a:pPr marL="347472" marR="0" indent="-347472"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i="0" u="none" strike="noStrike" dirty="0">
                          <a:effectLst/>
                          <a:latin typeface="+mn-lt"/>
                        </a:rPr>
                        <a:t>At my best friend’s house</a:t>
                      </a:r>
                    </a:p>
                    <a:p>
                      <a:pPr marL="347472" marR="0" indent="-347472" algn="l" fontAlgn="t">
                        <a:buFont typeface="Arial" panose="020B0604020202020204" pitchFamily="34" charset="0"/>
                        <a:buChar char="•"/>
                      </a:pPr>
                      <a:endParaRPr lang="en-GB" sz="1800" b="0" i="0" u="none" strike="noStrike" dirty="0">
                        <a:effectLst/>
                        <a:latin typeface="+mn-lt"/>
                      </a:endParaRPr>
                    </a:p>
                    <a:p>
                      <a:pPr marL="347472" marR="0" indent="-347472" algn="l" fontAlgn="t">
                        <a:buFont typeface="Arial" panose="020B0604020202020204" pitchFamily="34" charset="0"/>
                        <a:buChar char="•"/>
                      </a:pPr>
                      <a:endParaRPr lang="en-GB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56929" marR="56929" marT="79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indent="-457200" algn="l" fontAlgn="t">
                        <a:buFont typeface="+mj-lt"/>
                        <a:buAutoNum type="arabicPeriod"/>
                      </a:pPr>
                      <a:r>
                        <a:rPr lang="en-GB" sz="1800" b="0" i="0" u="none" strike="noStrike" dirty="0">
                          <a:effectLst/>
                          <a:latin typeface="+mn-lt"/>
                        </a:rPr>
                        <a:t>Saying “no”</a:t>
                      </a:r>
                    </a:p>
                    <a:p>
                      <a:pPr marL="457200" marR="0" indent="-457200" algn="l" fontAlgn="t">
                        <a:buFont typeface="+mj-lt"/>
                        <a:buAutoNum type="arabicPeriod"/>
                      </a:pPr>
                      <a:endParaRPr lang="en-GB" sz="1800" b="0" i="0" u="none" strike="noStrike" dirty="0">
                        <a:effectLst/>
                        <a:latin typeface="+mn-lt"/>
                      </a:endParaRPr>
                    </a:p>
                    <a:p>
                      <a:pPr marL="457200" marR="0" indent="-457200" algn="l" fontAlgn="t">
                        <a:buFont typeface="+mj-lt"/>
                        <a:buAutoNum type="arabicPeriod"/>
                      </a:pPr>
                      <a:r>
                        <a:rPr lang="en-GB" sz="1800" b="0" i="0" u="none" strike="noStrike" dirty="0">
                          <a:effectLst/>
                          <a:latin typeface="+mn-lt"/>
                        </a:rPr>
                        <a:t>Walking away</a:t>
                      </a:r>
                    </a:p>
                    <a:p>
                      <a:pPr marL="457200" marR="0" indent="-457200" algn="l" fontAlgn="t">
                        <a:buFont typeface="+mj-lt"/>
                        <a:buAutoNum type="arabicPeriod"/>
                      </a:pPr>
                      <a:endParaRPr lang="en-GB" sz="1800" b="0" i="0" u="none" strike="noStrike" dirty="0">
                        <a:effectLst/>
                        <a:latin typeface="+mn-lt"/>
                      </a:endParaRPr>
                    </a:p>
                    <a:p>
                      <a:pPr marL="457200" marR="0" indent="-457200" algn="l" fontAlgn="t">
                        <a:buFont typeface="+mj-lt"/>
                        <a:buAutoNum type="arabicPeriod"/>
                      </a:pPr>
                      <a:r>
                        <a:rPr lang="en-GB" sz="1800" b="0" i="0" u="none" strike="noStrike" dirty="0">
                          <a:effectLst/>
                          <a:latin typeface="+mn-lt"/>
                        </a:rPr>
                        <a:t>Trying to always be with a friend – using a buddy system </a:t>
                      </a:r>
                    </a:p>
                    <a:p>
                      <a:pPr marL="457200" marR="0" indent="-457200" algn="l" fontAlgn="t">
                        <a:buFont typeface="+mj-lt"/>
                        <a:buAutoNum type="arabicPeriod"/>
                      </a:pPr>
                      <a:endParaRPr lang="en-GB" sz="1800" b="0" i="0" u="none" strike="noStrike" dirty="0">
                        <a:effectLst/>
                        <a:latin typeface="+mn-lt"/>
                      </a:endParaRPr>
                    </a:p>
                    <a:p>
                      <a:pPr marL="457200" marR="0" indent="-457200" algn="l" fontAlgn="t">
                        <a:buFont typeface="+mj-lt"/>
                        <a:buAutoNum type="arabicPeriod"/>
                      </a:pPr>
                      <a:r>
                        <a:rPr lang="en-GB" sz="1800" b="0" i="0" u="none" strike="noStrike" dirty="0">
                          <a:effectLst/>
                          <a:latin typeface="+mn-lt"/>
                        </a:rPr>
                        <a:t>Finding a trusted adult or my parent to talk to right away</a:t>
                      </a:r>
                    </a:p>
                  </a:txBody>
                  <a:tcPr marL="56929" marR="56929" marT="790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5667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3991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888"/>
    </mc:Choice>
    <mc:Fallback xmlns="">
      <p:transition spd="slow" advTm="28888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014F4-D734-915F-5BAB-7357F0731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Community Agreements for Group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4B78E-74A3-328F-934D-00A54BC1E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95237"/>
          </a:xfrm>
        </p:spPr>
        <p:txBody>
          <a:bodyPr>
            <a:normAutofit lnSpcReduction="10000"/>
          </a:bodyPr>
          <a:lstStyle/>
          <a:p>
            <a:r>
              <a:rPr lang="en-GB" b="1" dirty="0"/>
              <a:t>Respect:</a:t>
            </a:r>
            <a:r>
              <a:rPr lang="en-GB" dirty="0"/>
              <a:t> Everyone’s opinions and experiences are valued.</a:t>
            </a:r>
          </a:p>
          <a:p>
            <a:r>
              <a:rPr lang="en-GB" b="1" dirty="0"/>
              <a:t>Listen Actively:</a:t>
            </a:r>
            <a:r>
              <a:rPr lang="en-GB" dirty="0"/>
              <a:t> Let’s hear each other out without interrupting.</a:t>
            </a:r>
          </a:p>
          <a:p>
            <a:r>
              <a:rPr lang="en-GB" b="1" dirty="0"/>
              <a:t>Be Kind: </a:t>
            </a:r>
            <a:r>
              <a:rPr lang="en-GB" dirty="0"/>
              <a:t>Treat others how you want to be treated.</a:t>
            </a:r>
          </a:p>
          <a:p>
            <a:r>
              <a:rPr lang="en-GB" b="1" dirty="0"/>
              <a:t>No Judgment: </a:t>
            </a:r>
            <a:r>
              <a:rPr lang="en-GB" dirty="0"/>
              <a:t>We all come from different experiences and are here to learn.</a:t>
            </a:r>
          </a:p>
          <a:p>
            <a:r>
              <a:rPr lang="en-GB" b="1" dirty="0"/>
              <a:t>Speak Up for Safety</a:t>
            </a:r>
            <a:r>
              <a:rPr lang="en-GB" dirty="0"/>
              <a:t>: If something doesn’t feel right, talk to a trusted adult.</a:t>
            </a:r>
          </a:p>
          <a:p>
            <a:r>
              <a:rPr lang="en-GB" b="1" dirty="0"/>
              <a:t>Confidentiality:</a:t>
            </a:r>
            <a:r>
              <a:rPr lang="en-GB" dirty="0"/>
              <a:t> What is shared in discussion stays in discussion (unless it concerns safety).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5293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053"/>
    </mc:Choice>
    <mc:Fallback xmlns="">
      <p:transition spd="slow" advTm="15053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E7BCD-B77E-B1AA-0BB2-7D0EE897A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Discussing Safety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A8FA2-D6E5-A65E-D204-18B24F316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7227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/>
              <a:t>What did you add to your safety plan, and why did you add it? </a:t>
            </a:r>
          </a:p>
        </p:txBody>
      </p:sp>
    </p:spTree>
    <p:extLst>
      <p:ext uri="{BB962C8B-B14F-4D97-AF65-F5344CB8AC3E}">
        <p14:creationId xmlns:p14="http://schemas.microsoft.com/office/powerpoint/2010/main" val="1629172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854"/>
    </mc:Choice>
    <mc:Fallback xmlns="">
      <p:transition spd="slow" advTm="22854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59529-B000-DCFB-409D-73EBED86A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Wrap Up Reflection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FFD3B-3BCA-4518-6E54-EC6551FD2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is something new you learned today about risk and safety?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What is one thing you might do differently in a situation where you might be feeling unsafe?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Remember, whenever you don’t feel comfortable, seek advice from and talk to a trusted adult.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8753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622"/>
    </mc:Choice>
    <mc:Fallback xmlns="">
      <p:transition spd="slow" advTm="1962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F994C-D94D-76EA-6C8C-A14628DF7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Session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146E2-4758-1C96-D08C-CD0E90BA5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This session helps students understand risk and safety in different situations. They will learn strategies to assess and manage risks, recognise unsafe situations, and create a safety plan for themselves. </a:t>
            </a:r>
          </a:p>
        </p:txBody>
      </p:sp>
    </p:spTree>
    <p:extLst>
      <p:ext uri="{BB962C8B-B14F-4D97-AF65-F5344CB8AC3E}">
        <p14:creationId xmlns:p14="http://schemas.microsoft.com/office/powerpoint/2010/main" val="3516636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241"/>
    </mc:Choice>
    <mc:Fallback xmlns="">
      <p:transition spd="slow" advTm="2024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44C56-CEEB-8A88-5173-5B8CAC095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A7EE38-30DD-75C1-B032-EED45973D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Equip children with strategies to avoid risky situations.</a:t>
            </a:r>
          </a:p>
          <a:p>
            <a:r>
              <a:rPr lang="en-GB" dirty="0"/>
              <a:t>Develop awareness of personal safety in different environments.</a:t>
            </a:r>
          </a:p>
          <a:p>
            <a:r>
              <a:rPr lang="en-GB" dirty="0"/>
              <a:t>Recognise and assess potential dangers in peer interactions.</a:t>
            </a:r>
          </a:p>
          <a:p>
            <a:r>
              <a:rPr lang="en-GB" dirty="0"/>
              <a:t>Build confidence in decision-making regarding personal safety.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1069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245"/>
    </mc:Choice>
    <mc:Fallback xmlns="">
      <p:transition spd="slow" advTm="14245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F8CEA-7043-ABA3-B60C-0093190E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Session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6A88C-31AB-E532-1B38-3D87C57C9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555994"/>
            <a:ext cx="11465170" cy="4351338"/>
          </a:xfrm>
        </p:spPr>
        <p:txBody>
          <a:bodyPr>
            <a:normAutofit lnSpcReduction="10000"/>
          </a:bodyPr>
          <a:lstStyle/>
          <a:p>
            <a:r>
              <a:rPr lang="en-GB" b="1" dirty="0"/>
              <a:t>Activity</a:t>
            </a:r>
            <a:r>
              <a:rPr lang="en-GB" dirty="0"/>
              <a:t>: Risk Scenario cards.</a:t>
            </a:r>
          </a:p>
          <a:p>
            <a:r>
              <a:rPr lang="en-GB" b="1" dirty="0"/>
              <a:t>Materials</a:t>
            </a:r>
            <a:r>
              <a:rPr lang="en-GB" dirty="0"/>
              <a:t>: Scenario cards depicting everyday situations (e.g., being asked to hold something for an older child, feeling unsafe on the bus).</a:t>
            </a:r>
          </a:p>
          <a:p>
            <a:r>
              <a:rPr lang="en-GB" b="1" dirty="0"/>
              <a:t>Task: </a:t>
            </a:r>
            <a:r>
              <a:rPr lang="en-GB" dirty="0"/>
              <a:t>In a small group, children discuss how they would respond to each scenario and share their strategies.</a:t>
            </a:r>
          </a:p>
          <a:p>
            <a:endParaRPr lang="en-GB" dirty="0"/>
          </a:p>
          <a:p>
            <a:r>
              <a:rPr lang="en-GB" b="1" dirty="0"/>
              <a:t>Empowerment Exercise</a:t>
            </a:r>
            <a:r>
              <a:rPr lang="en-GB" dirty="0"/>
              <a:t>: Create a 'Safety Plan' poster where children list trusted adults, safe places, and steps to take when feeling unsafe.</a:t>
            </a:r>
          </a:p>
          <a:p>
            <a:r>
              <a:rPr lang="en-GB" b="1" dirty="0"/>
              <a:t>Task</a:t>
            </a:r>
            <a:r>
              <a:rPr lang="en-GB" dirty="0"/>
              <a:t>: Students list trusted adults, safe places, and steps to take when feeling unsafe.</a:t>
            </a:r>
          </a:p>
        </p:txBody>
      </p:sp>
    </p:spTree>
    <p:extLst>
      <p:ext uri="{BB962C8B-B14F-4D97-AF65-F5344CB8AC3E}">
        <p14:creationId xmlns:p14="http://schemas.microsoft.com/office/powerpoint/2010/main" val="1681978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89858-3CD1-EB01-3AE4-C3E0D5A50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0AF3D-A606-0A54-16B0-5C74A50D4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How would you define or describe “risk?”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What does it mean to you? 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2213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984"/>
    </mc:Choice>
    <mc:Fallback xmlns="">
      <p:transition spd="slow" advTm="19984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E3D74-BA85-19AE-92C2-3BD440F3B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Risk Scenario Cards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D1F958A-2880-A652-677A-2B4671C672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4630730"/>
              </p:ext>
            </p:extLst>
          </p:nvPr>
        </p:nvGraphicFramePr>
        <p:xfrm>
          <a:off x="838200" y="1837344"/>
          <a:ext cx="10515600" cy="3662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77357293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6864660"/>
                    </a:ext>
                  </a:extLst>
                </a:gridCol>
              </a:tblGrid>
              <a:tr h="1749917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An older child you don’t know well asks you to carry their bag for them.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What would you do in this situation? </a:t>
                      </a:r>
                    </a:p>
                    <a:p>
                      <a:pPr algn="ctr"/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You are walking home and notice someone following you.</a:t>
                      </a:r>
                    </a:p>
                    <a:p>
                      <a:pPr algn="ctr"/>
                      <a:endParaRPr lang="en-GB" b="1" dirty="0"/>
                    </a:p>
                    <a:p>
                      <a:pPr algn="ctr"/>
                      <a:endParaRPr lang="en-GB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What would you do in this situation? </a:t>
                      </a:r>
                    </a:p>
                    <a:p>
                      <a:pPr algn="ctr"/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5092520"/>
                  </a:ext>
                </a:extLst>
              </a:tr>
              <a:tr h="19124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group of kids dares you to do something dangerous.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dirty="0"/>
                    </a:p>
                    <a:p>
                      <a:pPr algn="ctr"/>
                      <a:endParaRPr lang="en-GB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What would you do in this situation? </a:t>
                      </a:r>
                    </a:p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You’re on a bus and a stranger starts talking to you in a way that makes you uncomfortable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dirty="0"/>
                    </a:p>
                    <a:p>
                      <a:pPr algn="ctr"/>
                      <a:endParaRPr lang="en-GB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What would you do in this situation? </a:t>
                      </a:r>
                    </a:p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0887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9981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808"/>
    </mc:Choice>
    <mc:Fallback xmlns="">
      <p:transition spd="slow" advTm="14808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71F7C1-853D-4F50-6498-AEA757561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5BC65-36ED-BFDA-41E2-679843776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Risk Scenario #1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38E986F-B2C2-7A6D-7438-2926D60887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8813012"/>
              </p:ext>
            </p:extLst>
          </p:nvPr>
        </p:nvGraphicFramePr>
        <p:xfrm>
          <a:off x="838199" y="1825621"/>
          <a:ext cx="10515600" cy="3401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77357293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985857557"/>
                    </a:ext>
                  </a:extLst>
                </a:gridCol>
              </a:tblGrid>
              <a:tr h="1168867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An older child you don’t know well asks you to carry their bag for them.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What would you do in this situation?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092520"/>
                  </a:ext>
                </a:extLst>
              </a:tr>
              <a:tr h="2121335">
                <a:tc>
                  <a:txBody>
                    <a:bodyPr/>
                    <a:lstStyle/>
                    <a:p>
                      <a:endParaRPr lang="en-GB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088789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879DD8C-41B1-9DD8-20F7-336F16256CBA}"/>
              </a:ext>
            </a:extLst>
          </p:cNvPr>
          <p:cNvSpPr txBox="1"/>
          <p:nvPr/>
        </p:nvSpPr>
        <p:spPr>
          <a:xfrm>
            <a:off x="1039237" y="3145397"/>
            <a:ext cx="50567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Possible Response: </a:t>
            </a:r>
            <a:endParaRPr lang="en-US" sz="18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Say, “No, I’m not allowed to carry other people’s things.” </a:t>
            </a:r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Walk away.</a:t>
            </a:r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F2631D-476E-8F27-EA14-ED80774BBF5C}"/>
              </a:ext>
            </a:extLst>
          </p:cNvPr>
          <p:cNvSpPr txBox="1"/>
          <p:nvPr/>
        </p:nvSpPr>
        <p:spPr>
          <a:xfrm>
            <a:off x="6297037" y="3145397"/>
            <a:ext cx="50567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18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Possible Actions: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they insist, tell a trusted adult immediately. </a:t>
            </a:r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Avoid handling items from people you do not trust.</a:t>
            </a:r>
            <a:r>
              <a:rPr lang="en-US" dirty="0">
                <a:effectLst/>
              </a:rPr>
              <a:t>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8403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417"/>
    </mc:Choice>
    <mc:Fallback xmlns="">
      <p:transition spd="slow" advTm="3441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C8B1F0-C6A8-A432-972B-77784279D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C7F52-8D88-ADCC-44B0-2AE55F802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Risk Scenario #2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53D7C8C-63FF-48FC-C3D1-BC7507FDCB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823391"/>
              </p:ext>
            </p:extLst>
          </p:nvPr>
        </p:nvGraphicFramePr>
        <p:xfrm>
          <a:off x="838199" y="1825621"/>
          <a:ext cx="10515600" cy="3401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77357293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985857557"/>
                    </a:ext>
                  </a:extLst>
                </a:gridCol>
              </a:tblGrid>
              <a:tr h="85900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/>
                        <a:t>You are walking home and notice someone following you.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What would you do in this situation?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092520"/>
                  </a:ext>
                </a:extLst>
              </a:tr>
              <a:tr h="2121335">
                <a:tc>
                  <a:txBody>
                    <a:bodyPr/>
                    <a:lstStyle/>
                    <a:p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GB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088789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4C2833D-A456-697C-F216-235AEEEABF60}"/>
              </a:ext>
            </a:extLst>
          </p:cNvPr>
          <p:cNvSpPr txBox="1"/>
          <p:nvPr/>
        </p:nvSpPr>
        <p:spPr>
          <a:xfrm>
            <a:off x="1039237" y="3239808"/>
            <a:ext cx="50567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Possible Response: </a:t>
            </a:r>
            <a:endParaRPr lang="en-US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Change direction or go into a nearby shop or a friend’s house.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/>
              <a:t>Avoid running but </a:t>
            </a:r>
            <a:r>
              <a:rPr lang="en-GB" dirty="0"/>
              <a:t>stay aware of your surroundings.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5F7CBC-496A-C4B9-60A2-F1940468544E}"/>
              </a:ext>
            </a:extLst>
          </p:cNvPr>
          <p:cNvSpPr txBox="1"/>
          <p:nvPr/>
        </p:nvSpPr>
        <p:spPr>
          <a:xfrm>
            <a:off x="6297037" y="3239808"/>
            <a:ext cx="50567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b="1" dirty="0"/>
              <a:t>Possible Actions: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Call a parent or trusted adult, and if you feel unsafe, seek help from a responsible person nearby.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857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23A44-F87A-1A6F-1AB7-514297A66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33CB3-0702-309D-A63F-50D4D976A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Risk Scenario #3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F74D867-B2EA-5CAC-B493-EAC9B927AB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7968215"/>
              </p:ext>
            </p:extLst>
          </p:nvPr>
        </p:nvGraphicFramePr>
        <p:xfrm>
          <a:off x="838199" y="1825621"/>
          <a:ext cx="10515600" cy="34614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77357293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985857557"/>
                    </a:ext>
                  </a:extLst>
                </a:gridCol>
              </a:tblGrid>
              <a:tr h="85900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group of kids dares you to do something dangerous, such as holding a knife for a photo.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What would you do in this situation?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092520"/>
                  </a:ext>
                </a:extLst>
              </a:tr>
              <a:tr h="1724127">
                <a:tc>
                  <a:txBody>
                    <a:bodyPr/>
                    <a:lstStyle/>
                    <a:p>
                      <a:endParaRPr lang="en-GB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GB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088789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37F5EFF-0F31-E8E6-C110-3E00894550E0}"/>
              </a:ext>
            </a:extLst>
          </p:cNvPr>
          <p:cNvSpPr txBox="1"/>
          <p:nvPr/>
        </p:nvSpPr>
        <p:spPr>
          <a:xfrm>
            <a:off x="1039237" y="3703044"/>
            <a:ext cx="50567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Possible Response: </a:t>
            </a:r>
            <a:endParaRPr lang="en-US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Say no and suggest an alternative activity.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Remind them that risky dares can lead to serious consequences.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31624B-21E0-33B4-05F6-A42A1C323644}"/>
              </a:ext>
            </a:extLst>
          </p:cNvPr>
          <p:cNvSpPr txBox="1"/>
          <p:nvPr/>
        </p:nvSpPr>
        <p:spPr>
          <a:xfrm>
            <a:off x="6297037" y="3707908"/>
            <a:ext cx="50567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b="1" dirty="0"/>
              <a:t>Possible Actions: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If they pressure you, walk away and talk to a teacher or trusted adult about peer pressure concerns.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6169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AF1E60301F9845965A45A9FFC27309" ma:contentTypeVersion="21" ma:contentTypeDescription="Create a new document." ma:contentTypeScope="" ma:versionID="17805e7ca1b668129731a79d10fee3a4">
  <xsd:schema xmlns:xsd="http://www.w3.org/2001/XMLSchema" xmlns:xs="http://www.w3.org/2001/XMLSchema" xmlns:p="http://schemas.microsoft.com/office/2006/metadata/properties" xmlns:ns1="http://schemas.microsoft.com/sharepoint/v3" xmlns:ns2="35e34062-2793-41eb-9d5f-953cc31a6407" xmlns:ns3="362f5b62-f04e-4597-9160-e41e0f668a60" targetNamespace="http://schemas.microsoft.com/office/2006/metadata/properties" ma:root="true" ma:fieldsID="1ffdd081069b851768ed36c15d715c91" ns1:_="" ns2:_="" ns3:_="">
    <xsd:import namespace="http://schemas.microsoft.com/sharepoint/v3"/>
    <xsd:import namespace="35e34062-2793-41eb-9d5f-953cc31a6407"/>
    <xsd:import namespace="362f5b62-f04e-4597-9160-e41e0f668a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1:_ip_UnifiedCompliancePolicyProperties" minOccurs="0"/>
                <xsd:element ref="ns1:_ip_UnifiedCompliancePolicyUIAc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e34062-2793-41eb-9d5f-953cc31a64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2b6a340-da92-4053-b1ab-87a19a59bd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2f5b62-f04e-4597-9160-e41e0f668a6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7ec933-0e1c-4b3c-8b98-222ec1495889}" ma:internalName="TaxCatchAll" ma:showField="CatchAllData" ma:web="362f5b62-f04e-4597-9160-e41e0f668a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5e34062-2793-41eb-9d5f-953cc31a6407">
      <Terms xmlns="http://schemas.microsoft.com/office/infopath/2007/PartnerControls"/>
    </lcf76f155ced4ddcb4097134ff3c332f>
    <TaxCatchAll xmlns="362f5b62-f04e-4597-9160-e41e0f668a60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16B8067-4283-48D3-B231-816CED02D8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AB5E618-C6D2-4916-911C-5E170E6A18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5e34062-2793-41eb-9d5f-953cc31a6407"/>
    <ds:schemaRef ds:uri="362f5b62-f04e-4597-9160-e41e0f668a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B6D3744-0C8A-4EBB-9B1D-715138E21EC9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35e34062-2793-41eb-9d5f-953cc31a6407"/>
    <ds:schemaRef ds:uri="362f5b62-f04e-4597-9160-e41e0f668a6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12025</TotalTime>
  <Words>806</Words>
  <Application>Microsoft Office PowerPoint</Application>
  <PresentationFormat>Widescreen</PresentationFormat>
  <Paragraphs>116</Paragraphs>
  <Slides>14</Slides>
  <Notes>5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EPKCE UKS2 Session 2</vt:lpstr>
      <vt:lpstr>Session Overview</vt:lpstr>
      <vt:lpstr>Learning Objectives</vt:lpstr>
      <vt:lpstr>Session Outline</vt:lpstr>
      <vt:lpstr>Introduction</vt:lpstr>
      <vt:lpstr>Risk Scenario Cards</vt:lpstr>
      <vt:lpstr>Risk Scenario #1</vt:lpstr>
      <vt:lpstr>Risk Scenario #2</vt:lpstr>
      <vt:lpstr>Risk Scenario #3</vt:lpstr>
      <vt:lpstr>Risk Scenario #4</vt:lpstr>
      <vt:lpstr>Safety Plan Posters</vt:lpstr>
      <vt:lpstr>Community Agreements for Group Discussion</vt:lpstr>
      <vt:lpstr>Discussing Safety Plans</vt:lpstr>
      <vt:lpstr>Wrap Up Reflection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Lauren Bartlett</dc:creator>
  <cp:lastModifiedBy>Stephen Bache</cp:lastModifiedBy>
  <cp:revision>6</cp:revision>
  <dcterms:created xsi:type="dcterms:W3CDTF">2025-03-24T12:23:08Z</dcterms:created>
  <dcterms:modified xsi:type="dcterms:W3CDTF">2025-05-21T10:30:11Z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0x010100D9AF1E60301F9845965A45A9FFC27309</vt:lpwstr>
  </property>
  <property fmtid="{D5CDD505-2E9C-101B-9397-08002B2CF9AE}" pid="3" name="MediaServiceImageTags">
    <vt:lpwstr/>
  </property>
</Properties>
</file>