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57" r:id="rId6"/>
    <p:sldId id="258" r:id="rId7"/>
    <p:sldId id="259" r:id="rId8"/>
    <p:sldId id="260" r:id="rId9"/>
    <p:sldId id="261" r:id="rId10"/>
    <p:sldId id="262" r:id="rId11"/>
    <p:sldId id="263" r:id="rId12"/>
    <p:sldId id="265" r:id="rId13"/>
    <p:sldId id="264" r:id="rId14"/>
    <p:sldId id="266" r:id="rId15"/>
    <p:sldId id="268" r:id="rId16"/>
    <p:sldId id="270" r:id="rId17"/>
    <p:sldId id="276" r:id="rId18"/>
    <p:sldId id="272" r:id="rId19"/>
    <p:sldId id="271" r:id="rId20"/>
    <p:sldId id="277" r:id="rId21"/>
    <p:sldId id="269" r:id="rId22"/>
    <p:sldId id="273" r:id="rId23"/>
    <p:sldId id="278" r:id="rId24"/>
    <p:sldId id="274" r:id="rId25"/>
    <p:sldId id="275" r:id="rId26"/>
    <p:sldId id="279" r:id="rId27"/>
    <p:sldId id="280"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EF255-73DC-448A-917B-B093615558C0}" v="1" dt="2025-05-21T10:02:30.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5"/>
    <p:restoredTop sz="77390"/>
  </p:normalViewPr>
  <p:slideViewPr>
    <p:cSldViewPr snapToGrid="0">
      <p:cViewPr varScale="1">
        <p:scale>
          <a:sx n="67" d="100"/>
          <a:sy n="67" d="100"/>
        </p:scale>
        <p:origin x="16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Finnigan" userId="f6749230-6577-4d0a-9776-fa5b9065e201" providerId="ADAL" clId="{717A8286-09CE-4EAF-9593-C091A891B5A8}"/>
    <pc:docChg chg="custSel modSld">
      <pc:chgData name="Sue Finnigan" userId="f6749230-6577-4d0a-9776-fa5b9065e201" providerId="ADAL" clId="{717A8286-09CE-4EAF-9593-C091A891B5A8}" dt="2025-05-18T11:20:07.962" v="1" actId="33524"/>
      <pc:docMkLst>
        <pc:docMk/>
      </pc:docMkLst>
      <pc:sldChg chg="delSp mod">
        <pc:chgData name="Sue Finnigan" userId="f6749230-6577-4d0a-9776-fa5b9065e201" providerId="ADAL" clId="{717A8286-09CE-4EAF-9593-C091A891B5A8}" dt="2025-05-18T11:19:35.471" v="0" actId="21"/>
        <pc:sldMkLst>
          <pc:docMk/>
          <pc:sldMk cId="3612294004" sldId="256"/>
        </pc:sldMkLst>
      </pc:sldChg>
      <pc:sldChg chg="modSp mod">
        <pc:chgData name="Sue Finnigan" userId="f6749230-6577-4d0a-9776-fa5b9065e201" providerId="ADAL" clId="{717A8286-09CE-4EAF-9593-C091A891B5A8}" dt="2025-05-18T11:20:07.962" v="1" actId="33524"/>
        <pc:sldMkLst>
          <pc:docMk/>
          <pc:sldMk cId="1309981315" sldId="261"/>
        </pc:sldMkLst>
        <pc:spChg chg="mod">
          <ac:chgData name="Sue Finnigan" userId="f6749230-6577-4d0a-9776-fa5b9065e201" providerId="ADAL" clId="{717A8286-09CE-4EAF-9593-C091A891B5A8}" dt="2025-05-18T11:20:07.962" v="1" actId="33524"/>
          <ac:spMkLst>
            <pc:docMk/>
            <pc:sldMk cId="1309981315" sldId="261"/>
            <ac:spMk id="3" creationId="{7B61671C-460A-BEB3-AECC-ECB3790B1E61}"/>
          </ac:spMkLst>
        </pc:spChg>
      </pc:sldChg>
    </pc:docChg>
  </pc:docChgLst>
  <pc:docChgLst>
    <pc:chgData name="Stephen Bache" userId="c5b9b180-8b6b-445c-bb1c-2e10f67c508f" providerId="ADAL" clId="{CF81E27E-C35B-43BF-A14F-8A33326A4F21}"/>
    <pc:docChg chg="custSel modMainMaster">
      <pc:chgData name="Stephen Bache" userId="c5b9b180-8b6b-445c-bb1c-2e10f67c508f" providerId="ADAL" clId="{CF81E27E-C35B-43BF-A14F-8A33326A4F21}" dt="2025-05-19T09:31:23.101" v="3"/>
      <pc:docMkLst>
        <pc:docMk/>
      </pc:docMkLst>
      <pc:sldMasterChg chg="modSldLayout">
        <pc:chgData name="Stephen Bache" userId="c5b9b180-8b6b-445c-bb1c-2e10f67c508f" providerId="ADAL" clId="{CF81E27E-C35B-43BF-A14F-8A33326A4F21}" dt="2025-05-19T09:31:23.101" v="3"/>
        <pc:sldMasterMkLst>
          <pc:docMk/>
          <pc:sldMasterMk cId="2437877561" sldId="2147483648"/>
        </pc:sldMasterMkLst>
        <pc:sldLayoutChg chg="addSp delSp modSp mod">
          <pc:chgData name="Stephen Bache" userId="c5b9b180-8b6b-445c-bb1c-2e10f67c508f" providerId="ADAL" clId="{CF81E27E-C35B-43BF-A14F-8A33326A4F21}" dt="2025-05-19T09:31:11.668" v="1"/>
          <pc:sldLayoutMkLst>
            <pc:docMk/>
            <pc:sldMasterMk cId="2437877561" sldId="2147483648"/>
            <pc:sldLayoutMk cId="3025997194" sldId="2147483649"/>
          </pc:sldLayoutMkLst>
          <pc:picChg chg="add mod">
            <ac:chgData name="Stephen Bache" userId="c5b9b180-8b6b-445c-bb1c-2e10f67c508f" providerId="ADAL" clId="{CF81E27E-C35B-43BF-A14F-8A33326A4F21}" dt="2025-05-19T09:31:11.668" v="1"/>
            <ac:picMkLst>
              <pc:docMk/>
              <pc:sldMasterMk cId="2437877561" sldId="2147483648"/>
              <pc:sldLayoutMk cId="3025997194" sldId="2147483649"/>
              <ac:picMk id="8" creationId="{5CBA1D7C-6106-FAD7-05A8-863176E9FC98}"/>
            </ac:picMkLst>
          </pc:picChg>
        </pc:sldLayoutChg>
        <pc:sldLayoutChg chg="addSp delSp modSp mod">
          <pc:chgData name="Stephen Bache" userId="c5b9b180-8b6b-445c-bb1c-2e10f67c508f" providerId="ADAL" clId="{CF81E27E-C35B-43BF-A14F-8A33326A4F21}" dt="2025-05-19T09:31:23.101" v="3"/>
          <pc:sldLayoutMkLst>
            <pc:docMk/>
            <pc:sldMasterMk cId="2437877561" sldId="2147483648"/>
            <pc:sldLayoutMk cId="1143221520" sldId="2147483650"/>
          </pc:sldLayoutMkLst>
          <pc:picChg chg="add mod">
            <ac:chgData name="Stephen Bache" userId="c5b9b180-8b6b-445c-bb1c-2e10f67c508f" providerId="ADAL" clId="{CF81E27E-C35B-43BF-A14F-8A33326A4F21}" dt="2025-05-19T09:31:23.101" v="3"/>
            <ac:picMkLst>
              <pc:docMk/>
              <pc:sldMasterMk cId="2437877561" sldId="2147483648"/>
              <pc:sldLayoutMk cId="1143221520" sldId="2147483650"/>
              <ac:picMk id="8" creationId="{8B8A7026-7732-9D78-C1EF-F2C8456B919B}"/>
            </ac:picMkLst>
          </pc:picChg>
        </pc:sldLayoutChg>
      </pc:sldMasterChg>
    </pc:docChg>
  </pc:docChgLst>
  <pc:docChgLst>
    <pc:chgData name="Stephen Bache" userId="c5b9b180-8b6b-445c-bb1c-2e10f67c508f" providerId="ADAL" clId="{AD386CC1-687D-4FB2-9AF0-D842194703EA}"/>
    <pc:docChg chg="undo redo custSel modSld modMainMaster">
      <pc:chgData name="Stephen Bache" userId="c5b9b180-8b6b-445c-bb1c-2e10f67c508f" providerId="ADAL" clId="{AD386CC1-687D-4FB2-9AF0-D842194703EA}" dt="2025-05-01T07:57:16.974" v="293" actId="113"/>
      <pc:docMkLst>
        <pc:docMk/>
      </pc:docMkLst>
      <pc:sldChg chg="addSp modSp mod">
        <pc:chgData name="Stephen Bache" userId="c5b9b180-8b6b-445c-bb1c-2e10f67c508f" providerId="ADAL" clId="{AD386CC1-687D-4FB2-9AF0-D842194703EA}" dt="2025-05-01T07:57:16.974" v="293" actId="113"/>
        <pc:sldMkLst>
          <pc:docMk/>
          <pc:sldMk cId="3612294004" sldId="256"/>
        </pc:sldMkLst>
        <pc:spChg chg="mod">
          <ac:chgData name="Stephen Bache" userId="c5b9b180-8b6b-445c-bb1c-2e10f67c508f" providerId="ADAL" clId="{AD386CC1-687D-4FB2-9AF0-D842194703EA}" dt="2025-05-01T07:41:11.953" v="37" actId="20577"/>
          <ac:spMkLst>
            <pc:docMk/>
            <pc:sldMk cId="3612294004" sldId="256"/>
            <ac:spMk id="2" creationId="{5DB4624D-2375-ECC3-DE83-3098298520C9}"/>
          </ac:spMkLst>
        </pc:spChg>
        <pc:spChg chg="mod">
          <ac:chgData name="Stephen Bache" userId="c5b9b180-8b6b-445c-bb1c-2e10f67c508f" providerId="ADAL" clId="{AD386CC1-687D-4FB2-9AF0-D842194703EA}" dt="2025-05-01T07:57:16.974" v="293" actId="113"/>
          <ac:spMkLst>
            <pc:docMk/>
            <pc:sldMk cId="3612294004" sldId="256"/>
            <ac:spMk id="3" creationId="{F4C0EEC5-EE90-5F56-BD20-006923EC5810}"/>
          </ac:spMkLst>
        </pc:spChg>
      </pc:sldChg>
      <pc:sldChg chg="modSp mod">
        <pc:chgData name="Stephen Bache" userId="c5b9b180-8b6b-445c-bb1c-2e10f67c508f" providerId="ADAL" clId="{AD386CC1-687D-4FB2-9AF0-D842194703EA}" dt="2025-05-01T07:44:23.252" v="67" actId="1035"/>
        <pc:sldMkLst>
          <pc:docMk/>
          <pc:sldMk cId="1681978714" sldId="259"/>
        </pc:sldMkLst>
        <pc:spChg chg="mod">
          <ac:chgData name="Stephen Bache" userId="c5b9b180-8b6b-445c-bb1c-2e10f67c508f" providerId="ADAL" clId="{AD386CC1-687D-4FB2-9AF0-D842194703EA}" dt="2025-05-01T07:44:23.252" v="67" actId="1035"/>
          <ac:spMkLst>
            <pc:docMk/>
            <pc:sldMk cId="1681978714" sldId="259"/>
            <ac:spMk id="3" creationId="{1CE6A88C-31AB-E532-1B38-3D87C57C9221}"/>
          </ac:spMkLst>
        </pc:spChg>
      </pc:sldChg>
      <pc:sldChg chg="modSp mod">
        <pc:chgData name="Stephen Bache" userId="c5b9b180-8b6b-445c-bb1c-2e10f67c508f" providerId="ADAL" clId="{AD386CC1-687D-4FB2-9AF0-D842194703EA}" dt="2025-05-01T07:43:44.642" v="55" actId="1035"/>
        <pc:sldMkLst>
          <pc:docMk/>
          <pc:sldMk cId="1309981315" sldId="261"/>
        </pc:sldMkLst>
        <pc:spChg chg="mod">
          <ac:chgData name="Stephen Bache" userId="c5b9b180-8b6b-445c-bb1c-2e10f67c508f" providerId="ADAL" clId="{AD386CC1-687D-4FB2-9AF0-D842194703EA}" dt="2025-05-01T07:43:44.642" v="55" actId="1035"/>
          <ac:spMkLst>
            <pc:docMk/>
            <pc:sldMk cId="1309981315" sldId="261"/>
            <ac:spMk id="3" creationId="{7B61671C-460A-BEB3-AECC-ECB3790B1E61}"/>
          </ac:spMkLst>
        </pc:spChg>
      </pc:sldChg>
      <pc:sldChg chg="addSp modSp mod">
        <pc:chgData name="Stephen Bache" userId="c5b9b180-8b6b-445c-bb1c-2e10f67c508f" providerId="ADAL" clId="{AD386CC1-687D-4FB2-9AF0-D842194703EA}" dt="2025-05-01T07:46:43.578" v="114" actId="1038"/>
        <pc:sldMkLst>
          <pc:docMk/>
          <pc:sldMk cId="203641063" sldId="262"/>
        </pc:sldMkLst>
        <pc:spChg chg="mod">
          <ac:chgData name="Stephen Bache" userId="c5b9b180-8b6b-445c-bb1c-2e10f67c508f" providerId="ADAL" clId="{AD386CC1-687D-4FB2-9AF0-D842194703EA}" dt="2025-05-01T07:44:05.511" v="60" actId="164"/>
          <ac:spMkLst>
            <pc:docMk/>
            <pc:sldMk cId="203641063" sldId="262"/>
            <ac:spMk id="6" creationId="{FDDE5FAC-B010-45F4-3BC5-3AF2C772BBA8}"/>
          </ac:spMkLst>
        </pc:spChg>
        <pc:spChg chg="mod">
          <ac:chgData name="Stephen Bache" userId="c5b9b180-8b6b-445c-bb1c-2e10f67c508f" providerId="ADAL" clId="{AD386CC1-687D-4FB2-9AF0-D842194703EA}" dt="2025-05-01T07:44:05.511" v="60" actId="164"/>
          <ac:spMkLst>
            <pc:docMk/>
            <pc:sldMk cId="203641063" sldId="262"/>
            <ac:spMk id="8" creationId="{B983C643-90F6-46EA-ACBA-E1E67CD0FA9F}"/>
          </ac:spMkLst>
        </pc:spChg>
        <pc:spChg chg="mod">
          <ac:chgData name="Stephen Bache" userId="c5b9b180-8b6b-445c-bb1c-2e10f67c508f" providerId="ADAL" clId="{AD386CC1-687D-4FB2-9AF0-D842194703EA}" dt="2025-05-01T07:44:05.511" v="60" actId="164"/>
          <ac:spMkLst>
            <pc:docMk/>
            <pc:sldMk cId="203641063" sldId="262"/>
            <ac:spMk id="9" creationId="{8A37C651-9FF4-3F1F-86B0-04E5FD84E7F9}"/>
          </ac:spMkLst>
        </pc:spChg>
        <pc:spChg chg="mod">
          <ac:chgData name="Stephen Bache" userId="c5b9b180-8b6b-445c-bb1c-2e10f67c508f" providerId="ADAL" clId="{AD386CC1-687D-4FB2-9AF0-D842194703EA}" dt="2025-05-01T07:44:05.511" v="60" actId="164"/>
          <ac:spMkLst>
            <pc:docMk/>
            <pc:sldMk cId="203641063" sldId="262"/>
            <ac:spMk id="10" creationId="{C4C509C2-6EDD-7110-522E-B633D91AE617}"/>
          </ac:spMkLst>
        </pc:spChg>
        <pc:spChg chg="mod">
          <ac:chgData name="Stephen Bache" userId="c5b9b180-8b6b-445c-bb1c-2e10f67c508f" providerId="ADAL" clId="{AD386CC1-687D-4FB2-9AF0-D842194703EA}" dt="2025-05-01T07:44:05.511" v="60" actId="164"/>
          <ac:spMkLst>
            <pc:docMk/>
            <pc:sldMk cId="203641063" sldId="262"/>
            <ac:spMk id="11" creationId="{BAC37ECA-E818-E5EC-02B3-85A0444A1A7F}"/>
          </ac:spMkLst>
        </pc:spChg>
        <pc:grpChg chg="add mod">
          <ac:chgData name="Stephen Bache" userId="c5b9b180-8b6b-445c-bb1c-2e10f67c508f" providerId="ADAL" clId="{AD386CC1-687D-4FB2-9AF0-D842194703EA}" dt="2025-05-01T07:46:43.578" v="114" actId="1038"/>
          <ac:grpSpMkLst>
            <pc:docMk/>
            <pc:sldMk cId="203641063" sldId="262"/>
            <ac:grpSpMk id="3" creationId="{5D8E4C3F-DDCD-684C-48A5-C479F688271C}"/>
          </ac:grpSpMkLst>
        </pc:grpChg>
        <pc:picChg chg="mod">
          <ac:chgData name="Stephen Bache" userId="c5b9b180-8b6b-445c-bb1c-2e10f67c508f" providerId="ADAL" clId="{AD386CC1-687D-4FB2-9AF0-D842194703EA}" dt="2025-05-01T07:43:53.826" v="57" actId="14100"/>
          <ac:picMkLst>
            <pc:docMk/>
            <pc:sldMk cId="203641063" sldId="262"/>
            <ac:picMk id="4" creationId="{AD07C098-4EDC-6614-F8C8-1DE1657F971C}"/>
          </ac:picMkLst>
        </pc:picChg>
        <pc:picChg chg="mod">
          <ac:chgData name="Stephen Bache" userId="c5b9b180-8b6b-445c-bb1c-2e10f67c508f" providerId="ADAL" clId="{AD386CC1-687D-4FB2-9AF0-D842194703EA}" dt="2025-05-01T07:44:05.511" v="60" actId="164"/>
          <ac:picMkLst>
            <pc:docMk/>
            <pc:sldMk cId="203641063" sldId="262"/>
            <ac:picMk id="5" creationId="{2CB5E065-C9C4-5206-0199-77E951FFB4CA}"/>
          </ac:picMkLst>
        </pc:picChg>
      </pc:sldChg>
      <pc:sldChg chg="addSp delSp modSp mod">
        <pc:chgData name="Stephen Bache" userId="c5b9b180-8b6b-445c-bb1c-2e10f67c508f" providerId="ADAL" clId="{AD386CC1-687D-4FB2-9AF0-D842194703EA}" dt="2025-05-01T07:45:12.231" v="78" actId="1037"/>
        <pc:sldMkLst>
          <pc:docMk/>
          <pc:sldMk cId="1553372402" sldId="263"/>
        </pc:sldMkLst>
        <pc:spChg chg="mod">
          <ac:chgData name="Stephen Bache" userId="c5b9b180-8b6b-445c-bb1c-2e10f67c508f" providerId="ADAL" clId="{AD386CC1-687D-4FB2-9AF0-D842194703EA}" dt="2025-05-01T07:45:03.025" v="71" actId="1076"/>
          <ac:spMkLst>
            <pc:docMk/>
            <pc:sldMk cId="1553372402" sldId="263"/>
            <ac:spMk id="6" creationId="{3439CE88-E495-B3B0-A5C0-4E2128965097}"/>
          </ac:spMkLst>
        </pc:spChg>
        <pc:spChg chg="mod">
          <ac:chgData name="Stephen Bache" userId="c5b9b180-8b6b-445c-bb1c-2e10f67c508f" providerId="ADAL" clId="{AD386CC1-687D-4FB2-9AF0-D842194703EA}" dt="2025-05-01T07:45:03.025" v="71" actId="1076"/>
          <ac:spMkLst>
            <pc:docMk/>
            <pc:sldMk cId="1553372402" sldId="263"/>
            <ac:spMk id="8" creationId="{2FE8EB9F-8971-2AEB-9C4B-024705CE2109}"/>
          </ac:spMkLst>
        </pc:spChg>
        <pc:spChg chg="mod">
          <ac:chgData name="Stephen Bache" userId="c5b9b180-8b6b-445c-bb1c-2e10f67c508f" providerId="ADAL" clId="{AD386CC1-687D-4FB2-9AF0-D842194703EA}" dt="2025-05-01T07:45:03.025" v="71" actId="1076"/>
          <ac:spMkLst>
            <pc:docMk/>
            <pc:sldMk cId="1553372402" sldId="263"/>
            <ac:spMk id="9" creationId="{4D7E5329-6662-18B0-F8B8-C2312556149E}"/>
          </ac:spMkLst>
        </pc:spChg>
        <pc:spChg chg="mod">
          <ac:chgData name="Stephen Bache" userId="c5b9b180-8b6b-445c-bb1c-2e10f67c508f" providerId="ADAL" clId="{AD386CC1-687D-4FB2-9AF0-D842194703EA}" dt="2025-05-01T07:45:03.025" v="71" actId="1076"/>
          <ac:spMkLst>
            <pc:docMk/>
            <pc:sldMk cId="1553372402" sldId="263"/>
            <ac:spMk id="10" creationId="{20A1D57E-1F76-FE70-14A5-987D04C0F399}"/>
          </ac:spMkLst>
        </pc:spChg>
        <pc:spChg chg="mod">
          <ac:chgData name="Stephen Bache" userId="c5b9b180-8b6b-445c-bb1c-2e10f67c508f" providerId="ADAL" clId="{AD386CC1-687D-4FB2-9AF0-D842194703EA}" dt="2025-05-01T07:45:03.025" v="71" actId="1076"/>
          <ac:spMkLst>
            <pc:docMk/>
            <pc:sldMk cId="1553372402" sldId="263"/>
            <ac:spMk id="11" creationId="{E97C4F34-BFA0-3EF3-6784-0414BBB2671D}"/>
          </ac:spMkLst>
        </pc:spChg>
        <pc:picChg chg="mod">
          <ac:chgData name="Stephen Bache" userId="c5b9b180-8b6b-445c-bb1c-2e10f67c508f" providerId="ADAL" clId="{AD386CC1-687D-4FB2-9AF0-D842194703EA}" dt="2025-05-01T07:45:12.231" v="78" actId="1037"/>
          <ac:picMkLst>
            <pc:docMk/>
            <pc:sldMk cId="1553372402" sldId="263"/>
            <ac:picMk id="5" creationId="{00736542-7864-75A4-96C7-BE865D97EB94}"/>
          </ac:picMkLst>
        </pc:picChg>
        <pc:picChg chg="add mod">
          <ac:chgData name="Stephen Bache" userId="c5b9b180-8b6b-445c-bb1c-2e10f67c508f" providerId="ADAL" clId="{AD386CC1-687D-4FB2-9AF0-D842194703EA}" dt="2025-05-01T07:44:48.939" v="69"/>
          <ac:picMkLst>
            <pc:docMk/>
            <pc:sldMk cId="1553372402" sldId="263"/>
            <ac:picMk id="12" creationId="{57E4E659-0B0D-2CF6-A519-FDDFD4386ED6}"/>
          </ac:picMkLst>
        </pc:picChg>
      </pc:sldChg>
      <pc:sldChg chg="modSp mod">
        <pc:chgData name="Stephen Bache" userId="c5b9b180-8b6b-445c-bb1c-2e10f67c508f" providerId="ADAL" clId="{AD386CC1-687D-4FB2-9AF0-D842194703EA}" dt="2025-05-01T07:46:57.168" v="123" actId="1035"/>
        <pc:sldMkLst>
          <pc:docMk/>
          <pc:sldMk cId="2285293583" sldId="265"/>
        </pc:sldMkLst>
        <pc:spChg chg="mod">
          <ac:chgData name="Stephen Bache" userId="c5b9b180-8b6b-445c-bb1c-2e10f67c508f" providerId="ADAL" clId="{AD386CC1-687D-4FB2-9AF0-D842194703EA}" dt="2025-05-01T07:46:57.168" v="123" actId="1035"/>
          <ac:spMkLst>
            <pc:docMk/>
            <pc:sldMk cId="2285293583" sldId="265"/>
            <ac:spMk id="3" creationId="{08E4B78E-74A3-328F-934D-00A54BC1EFBB}"/>
          </ac:spMkLst>
        </pc:spChg>
      </pc:sldChg>
      <pc:sldChg chg="modSp mod">
        <pc:chgData name="Stephen Bache" userId="c5b9b180-8b6b-445c-bb1c-2e10f67c508f" providerId="ADAL" clId="{AD386CC1-687D-4FB2-9AF0-D842194703EA}" dt="2025-05-01T07:52:59.165" v="233" actId="404"/>
        <pc:sldMkLst>
          <pc:docMk/>
          <pc:sldMk cId="3478412337" sldId="268"/>
        </pc:sldMkLst>
        <pc:spChg chg="mod">
          <ac:chgData name="Stephen Bache" userId="c5b9b180-8b6b-445c-bb1c-2e10f67c508f" providerId="ADAL" clId="{AD386CC1-687D-4FB2-9AF0-D842194703EA}" dt="2025-05-01T07:52:59.165" v="233" actId="404"/>
          <ac:spMkLst>
            <pc:docMk/>
            <pc:sldMk cId="3478412337" sldId="268"/>
            <ac:spMk id="3" creationId="{B4E44E2C-5461-582B-5498-2E60283996F6}"/>
          </ac:spMkLst>
        </pc:spChg>
      </pc:sldChg>
      <pc:sldChg chg="modSp mod">
        <pc:chgData name="Stephen Bache" userId="c5b9b180-8b6b-445c-bb1c-2e10f67c508f" providerId="ADAL" clId="{AD386CC1-687D-4FB2-9AF0-D842194703EA}" dt="2025-05-01T07:53:57.378" v="255" actId="255"/>
        <pc:sldMkLst>
          <pc:docMk/>
          <pc:sldMk cId="146798297" sldId="269"/>
        </pc:sldMkLst>
        <pc:spChg chg="mod">
          <ac:chgData name="Stephen Bache" userId="c5b9b180-8b6b-445c-bb1c-2e10f67c508f" providerId="ADAL" clId="{AD386CC1-687D-4FB2-9AF0-D842194703EA}" dt="2025-05-01T07:53:57.378" v="255" actId="255"/>
          <ac:spMkLst>
            <pc:docMk/>
            <pc:sldMk cId="146798297" sldId="269"/>
            <ac:spMk id="3" creationId="{BCBDFEFF-BC55-EDFF-865D-EA34383140F5}"/>
          </ac:spMkLst>
        </pc:spChg>
      </pc:sldChg>
      <pc:sldChg chg="modSp mod">
        <pc:chgData name="Stephen Bache" userId="c5b9b180-8b6b-445c-bb1c-2e10f67c508f" providerId="ADAL" clId="{AD386CC1-687D-4FB2-9AF0-D842194703EA}" dt="2025-05-01T07:50:30.350" v="188" actId="20577"/>
        <pc:sldMkLst>
          <pc:docMk/>
          <pc:sldMk cId="2949178092" sldId="272"/>
        </pc:sldMkLst>
        <pc:spChg chg="mod">
          <ac:chgData name="Stephen Bache" userId="c5b9b180-8b6b-445c-bb1c-2e10f67c508f" providerId="ADAL" clId="{AD386CC1-687D-4FB2-9AF0-D842194703EA}" dt="2025-05-01T07:50:30.350" v="188" actId="20577"/>
          <ac:spMkLst>
            <pc:docMk/>
            <pc:sldMk cId="2949178092" sldId="272"/>
            <ac:spMk id="3" creationId="{69FAC612-9F27-C523-FABB-E8E7E3F05FE9}"/>
          </ac:spMkLst>
        </pc:spChg>
      </pc:sldChg>
      <pc:sldChg chg="modSp mod">
        <pc:chgData name="Stephen Bache" userId="c5b9b180-8b6b-445c-bb1c-2e10f67c508f" providerId="ADAL" clId="{AD386CC1-687D-4FB2-9AF0-D842194703EA}" dt="2025-05-01T07:54:42.120" v="272" actId="255"/>
        <pc:sldMkLst>
          <pc:docMk/>
          <pc:sldMk cId="2879160980" sldId="274"/>
        </pc:sldMkLst>
        <pc:spChg chg="mod">
          <ac:chgData name="Stephen Bache" userId="c5b9b180-8b6b-445c-bb1c-2e10f67c508f" providerId="ADAL" clId="{AD386CC1-687D-4FB2-9AF0-D842194703EA}" dt="2025-05-01T07:54:42.120" v="272" actId="255"/>
          <ac:spMkLst>
            <pc:docMk/>
            <pc:sldMk cId="2879160980" sldId="274"/>
            <ac:spMk id="3" creationId="{0B8B1B2F-7A04-744D-0AB9-FE2422C368DF}"/>
          </ac:spMkLst>
        </pc:spChg>
      </pc:sldChg>
      <pc:sldChg chg="addSp modSp mod">
        <pc:chgData name="Stephen Bache" userId="c5b9b180-8b6b-445c-bb1c-2e10f67c508f" providerId="ADAL" clId="{AD386CC1-687D-4FB2-9AF0-D842194703EA}" dt="2025-05-01T07:55:43.777" v="285" actId="27636"/>
        <pc:sldMkLst>
          <pc:docMk/>
          <pc:sldMk cId="2160208033" sldId="280"/>
        </pc:sldMkLst>
        <pc:spChg chg="mod">
          <ac:chgData name="Stephen Bache" userId="c5b9b180-8b6b-445c-bb1c-2e10f67c508f" providerId="ADAL" clId="{AD386CC1-687D-4FB2-9AF0-D842194703EA}" dt="2025-05-01T07:55:37.945" v="283" actId="27636"/>
          <ac:spMkLst>
            <pc:docMk/>
            <pc:sldMk cId="2160208033" sldId="280"/>
            <ac:spMk id="3" creationId="{3AF23DAE-8AAE-C4B2-C5FF-8A82CE067346}"/>
          </ac:spMkLst>
        </pc:spChg>
        <pc:spChg chg="add mod">
          <ac:chgData name="Stephen Bache" userId="c5b9b180-8b6b-445c-bb1c-2e10f67c508f" providerId="ADAL" clId="{AD386CC1-687D-4FB2-9AF0-D842194703EA}" dt="2025-05-01T07:55:43.777" v="285" actId="27636"/>
          <ac:spMkLst>
            <pc:docMk/>
            <pc:sldMk cId="2160208033" sldId="280"/>
            <ac:spMk id="4" creationId="{407419ED-A5A5-9AE7-D838-186DCBCAE815}"/>
          </ac:spMkLst>
        </pc:spChg>
      </pc:sldChg>
      <pc:sldMasterChg chg="modSldLayout sldLayoutOrd">
        <pc:chgData name="Stephen Bache" userId="c5b9b180-8b6b-445c-bb1c-2e10f67c508f" providerId="ADAL" clId="{AD386CC1-687D-4FB2-9AF0-D842194703EA}" dt="2025-05-01T07:42:48.340" v="42"/>
        <pc:sldMasterMkLst>
          <pc:docMk/>
          <pc:sldMasterMk cId="2437877561" sldId="2147483648"/>
        </pc:sldMasterMkLst>
        <pc:sldLayoutChg chg="addSp modSp ord">
          <pc:chgData name="Stephen Bache" userId="c5b9b180-8b6b-445c-bb1c-2e10f67c508f" providerId="ADAL" clId="{AD386CC1-687D-4FB2-9AF0-D842194703EA}" dt="2025-05-01T07:42:40.913" v="41"/>
          <pc:sldLayoutMkLst>
            <pc:docMk/>
            <pc:sldMasterMk cId="2437877561" sldId="2147483648"/>
            <pc:sldLayoutMk cId="3025997194" sldId="2147483649"/>
          </pc:sldLayoutMkLst>
        </pc:sldLayoutChg>
        <pc:sldLayoutChg chg="addSp modSp">
          <pc:chgData name="Stephen Bache" userId="c5b9b180-8b6b-445c-bb1c-2e10f67c508f" providerId="ADAL" clId="{AD386CC1-687D-4FB2-9AF0-D842194703EA}" dt="2025-05-01T07:42:48.340" v="42"/>
          <pc:sldLayoutMkLst>
            <pc:docMk/>
            <pc:sldMasterMk cId="2437877561" sldId="2147483648"/>
            <pc:sldLayoutMk cId="1143221520" sldId="2147483650"/>
          </pc:sldLayoutMkLst>
        </pc:sldLayoutChg>
      </pc:sldMasterChg>
    </pc:docChg>
  </pc:docChgLst>
  <pc:docChgLst>
    <pc:chgData name="Stephen Bache" userId="c5b9b180-8b6b-445c-bb1c-2e10f67c508f" providerId="ADAL" clId="{5A9EF255-73DC-448A-917B-B093615558C0}"/>
    <pc:docChg chg="custSel modSld">
      <pc:chgData name="Stephen Bache" userId="c5b9b180-8b6b-445c-bb1c-2e10f67c508f" providerId="ADAL" clId="{5A9EF255-73DC-448A-917B-B093615558C0}" dt="2025-05-21T10:02:41.611" v="10" actId="478"/>
      <pc:docMkLst>
        <pc:docMk/>
      </pc:docMkLst>
      <pc:sldChg chg="delSp mod delAnim">
        <pc:chgData name="Stephen Bache" userId="c5b9b180-8b6b-445c-bb1c-2e10f67c508f" providerId="ADAL" clId="{5A9EF255-73DC-448A-917B-B093615558C0}" dt="2025-05-21T10:01:58.791" v="0" actId="478"/>
        <pc:sldMkLst>
          <pc:docMk/>
          <pc:sldMk cId="3612294004" sldId="256"/>
        </pc:sldMkLst>
        <pc:picChg chg="del">
          <ac:chgData name="Stephen Bache" userId="c5b9b180-8b6b-445c-bb1c-2e10f67c508f" providerId="ADAL" clId="{5A9EF255-73DC-448A-917B-B093615558C0}" dt="2025-05-21T10:01:58.791" v="0" actId="478"/>
          <ac:picMkLst>
            <pc:docMk/>
            <pc:sldMk cId="3612294004" sldId="256"/>
            <ac:picMk id="7" creationId="{563FDA44-382D-BB7F-BA82-F664C2BD64CE}"/>
          </ac:picMkLst>
        </pc:picChg>
      </pc:sldChg>
      <pc:sldChg chg="delSp mod delAnim">
        <pc:chgData name="Stephen Bache" userId="c5b9b180-8b6b-445c-bb1c-2e10f67c508f" providerId="ADAL" clId="{5A9EF255-73DC-448A-917B-B093615558C0}" dt="2025-05-21T10:02:02.232" v="1" actId="478"/>
        <pc:sldMkLst>
          <pc:docMk/>
          <pc:sldMk cId="3516636703" sldId="257"/>
        </pc:sldMkLst>
        <pc:picChg chg="del">
          <ac:chgData name="Stephen Bache" userId="c5b9b180-8b6b-445c-bb1c-2e10f67c508f" providerId="ADAL" clId="{5A9EF255-73DC-448A-917B-B093615558C0}" dt="2025-05-21T10:02:02.232" v="1" actId="478"/>
          <ac:picMkLst>
            <pc:docMk/>
            <pc:sldMk cId="3516636703" sldId="257"/>
            <ac:picMk id="19" creationId="{33D33F86-FFF1-DED7-06C9-40E2B601C0AA}"/>
          </ac:picMkLst>
        </pc:picChg>
      </pc:sldChg>
      <pc:sldChg chg="delSp mod delAnim">
        <pc:chgData name="Stephen Bache" userId="c5b9b180-8b6b-445c-bb1c-2e10f67c508f" providerId="ADAL" clId="{5A9EF255-73DC-448A-917B-B093615558C0}" dt="2025-05-21T10:02:05.247" v="2" actId="478"/>
        <pc:sldMkLst>
          <pc:docMk/>
          <pc:sldMk cId="2581069858" sldId="258"/>
        </pc:sldMkLst>
        <pc:picChg chg="del">
          <ac:chgData name="Stephen Bache" userId="c5b9b180-8b6b-445c-bb1c-2e10f67c508f" providerId="ADAL" clId="{5A9EF255-73DC-448A-917B-B093615558C0}" dt="2025-05-21T10:02:05.247" v="2" actId="478"/>
          <ac:picMkLst>
            <pc:docMk/>
            <pc:sldMk cId="2581069858" sldId="258"/>
            <ac:picMk id="15" creationId="{B5D3431E-ADF1-D675-DA35-F650C518F480}"/>
          </ac:picMkLst>
        </pc:picChg>
      </pc:sldChg>
      <pc:sldChg chg="delSp mod delAnim">
        <pc:chgData name="Stephen Bache" userId="c5b9b180-8b6b-445c-bb1c-2e10f67c508f" providerId="ADAL" clId="{5A9EF255-73DC-448A-917B-B093615558C0}" dt="2025-05-21T10:02:09.959" v="3" actId="478"/>
        <pc:sldMkLst>
          <pc:docMk/>
          <pc:sldMk cId="812213083" sldId="260"/>
        </pc:sldMkLst>
        <pc:picChg chg="del">
          <ac:chgData name="Stephen Bache" userId="c5b9b180-8b6b-445c-bb1c-2e10f67c508f" providerId="ADAL" clId="{5A9EF255-73DC-448A-917B-B093615558C0}" dt="2025-05-21T10:02:09.959" v="3" actId="478"/>
          <ac:picMkLst>
            <pc:docMk/>
            <pc:sldMk cId="812213083" sldId="260"/>
            <ac:picMk id="18" creationId="{15A4FC25-DBFC-E8F9-8A82-968CE62E7695}"/>
          </ac:picMkLst>
        </pc:picChg>
      </pc:sldChg>
      <pc:sldChg chg="delSp mod delAnim">
        <pc:chgData name="Stephen Bache" userId="c5b9b180-8b6b-445c-bb1c-2e10f67c508f" providerId="ADAL" clId="{5A9EF255-73DC-448A-917B-B093615558C0}" dt="2025-05-21T10:02:13.790" v="4" actId="478"/>
        <pc:sldMkLst>
          <pc:docMk/>
          <pc:sldMk cId="1309981315" sldId="261"/>
        </pc:sldMkLst>
        <pc:picChg chg="del">
          <ac:chgData name="Stephen Bache" userId="c5b9b180-8b6b-445c-bb1c-2e10f67c508f" providerId="ADAL" clId="{5A9EF255-73DC-448A-917B-B093615558C0}" dt="2025-05-21T10:02:13.790" v="4" actId="478"/>
          <ac:picMkLst>
            <pc:docMk/>
            <pc:sldMk cId="1309981315" sldId="261"/>
            <ac:picMk id="16" creationId="{AF02E197-06FD-7B92-6D43-FA255C3332C3}"/>
          </ac:picMkLst>
        </pc:picChg>
      </pc:sldChg>
      <pc:sldChg chg="delSp mod delAnim">
        <pc:chgData name="Stephen Bache" userId="c5b9b180-8b6b-445c-bb1c-2e10f67c508f" providerId="ADAL" clId="{5A9EF255-73DC-448A-917B-B093615558C0}" dt="2025-05-21T10:02:26.528" v="6" actId="478"/>
        <pc:sldMkLst>
          <pc:docMk/>
          <pc:sldMk cId="1629172608" sldId="264"/>
        </pc:sldMkLst>
        <pc:picChg chg="del">
          <ac:chgData name="Stephen Bache" userId="c5b9b180-8b6b-445c-bb1c-2e10f67c508f" providerId="ADAL" clId="{5A9EF255-73DC-448A-917B-B093615558C0}" dt="2025-05-21T10:02:26.528" v="6" actId="478"/>
          <ac:picMkLst>
            <pc:docMk/>
            <pc:sldMk cId="1629172608" sldId="264"/>
            <ac:picMk id="17" creationId="{154E97BB-871D-32D5-242C-8F9B9150D50F}"/>
          </ac:picMkLst>
        </pc:picChg>
      </pc:sldChg>
      <pc:sldChg chg="delSp mod delAnim">
        <pc:chgData name="Stephen Bache" userId="c5b9b180-8b6b-445c-bb1c-2e10f67c508f" providerId="ADAL" clId="{5A9EF255-73DC-448A-917B-B093615558C0}" dt="2025-05-21T10:02:18.761" v="5" actId="478"/>
        <pc:sldMkLst>
          <pc:docMk/>
          <pc:sldMk cId="2285293583" sldId="265"/>
        </pc:sldMkLst>
        <pc:picChg chg="del">
          <ac:chgData name="Stephen Bache" userId="c5b9b180-8b6b-445c-bb1c-2e10f67c508f" providerId="ADAL" clId="{5A9EF255-73DC-448A-917B-B093615558C0}" dt="2025-05-21T10:02:18.761" v="5" actId="478"/>
          <ac:picMkLst>
            <pc:docMk/>
            <pc:sldMk cId="2285293583" sldId="265"/>
            <ac:picMk id="7" creationId="{539A1C18-E511-8AF3-B8C3-C1A91EB9EBA8}"/>
          </ac:picMkLst>
        </pc:picChg>
      </pc:sldChg>
      <pc:sldChg chg="delSp mod delAnim">
        <pc:chgData name="Stephen Bache" userId="c5b9b180-8b6b-445c-bb1c-2e10f67c508f" providerId="ADAL" clId="{5A9EF255-73DC-448A-917B-B093615558C0}" dt="2025-05-21T10:02:31.502" v="7" actId="478"/>
        <pc:sldMkLst>
          <pc:docMk/>
          <pc:sldMk cId="3115042096" sldId="266"/>
        </pc:sldMkLst>
        <pc:picChg chg="del">
          <ac:chgData name="Stephen Bache" userId="c5b9b180-8b6b-445c-bb1c-2e10f67c508f" providerId="ADAL" clId="{5A9EF255-73DC-448A-917B-B093615558C0}" dt="2025-05-21T10:02:31.502" v="7" actId="478"/>
          <ac:picMkLst>
            <pc:docMk/>
            <pc:sldMk cId="3115042096" sldId="266"/>
            <ac:picMk id="13" creationId="{9FECCB89-DB11-4966-0EB7-D8F72DC3C974}"/>
          </ac:picMkLst>
        </pc:picChg>
      </pc:sldChg>
      <pc:sldChg chg="delSp mod delAnim">
        <pc:chgData name="Stephen Bache" userId="c5b9b180-8b6b-445c-bb1c-2e10f67c508f" providerId="ADAL" clId="{5A9EF255-73DC-448A-917B-B093615558C0}" dt="2025-05-21T10:02:34.896" v="8" actId="478"/>
        <pc:sldMkLst>
          <pc:docMk/>
          <pc:sldMk cId="3478412337" sldId="268"/>
        </pc:sldMkLst>
        <pc:picChg chg="del">
          <ac:chgData name="Stephen Bache" userId="c5b9b180-8b6b-445c-bb1c-2e10f67c508f" providerId="ADAL" clId="{5A9EF255-73DC-448A-917B-B093615558C0}" dt="2025-05-21T10:02:34.896" v="8" actId="478"/>
          <ac:picMkLst>
            <pc:docMk/>
            <pc:sldMk cId="3478412337" sldId="268"/>
            <ac:picMk id="13" creationId="{C5097D5E-7C29-1B32-BFCF-48504D003D3E}"/>
          </ac:picMkLst>
        </pc:picChg>
      </pc:sldChg>
      <pc:sldChg chg="delSp mod delAnim">
        <pc:chgData name="Stephen Bache" userId="c5b9b180-8b6b-445c-bb1c-2e10f67c508f" providerId="ADAL" clId="{5A9EF255-73DC-448A-917B-B093615558C0}" dt="2025-05-21T10:02:38.282" v="9" actId="478"/>
        <pc:sldMkLst>
          <pc:docMk/>
          <pc:sldMk cId="1870506410" sldId="270"/>
        </pc:sldMkLst>
        <pc:picChg chg="del">
          <ac:chgData name="Stephen Bache" userId="c5b9b180-8b6b-445c-bb1c-2e10f67c508f" providerId="ADAL" clId="{5A9EF255-73DC-448A-917B-B093615558C0}" dt="2025-05-21T10:02:38.282" v="9" actId="478"/>
          <ac:picMkLst>
            <pc:docMk/>
            <pc:sldMk cId="1870506410" sldId="270"/>
            <ac:picMk id="11" creationId="{0E073F51-F341-8519-122F-EC8AE27FB535}"/>
          </ac:picMkLst>
        </pc:picChg>
      </pc:sldChg>
      <pc:sldChg chg="delSp mod delAnim">
        <pc:chgData name="Stephen Bache" userId="c5b9b180-8b6b-445c-bb1c-2e10f67c508f" providerId="ADAL" clId="{5A9EF255-73DC-448A-917B-B093615558C0}" dt="2025-05-21T10:02:41.611" v="10" actId="478"/>
        <pc:sldMkLst>
          <pc:docMk/>
          <pc:sldMk cId="74740815" sldId="276"/>
        </pc:sldMkLst>
        <pc:picChg chg="del">
          <ac:chgData name="Stephen Bache" userId="c5b9b180-8b6b-445c-bb1c-2e10f67c508f" providerId="ADAL" clId="{5A9EF255-73DC-448A-917B-B093615558C0}" dt="2025-05-21T10:02:41.611" v="10" actId="478"/>
          <ac:picMkLst>
            <pc:docMk/>
            <pc:sldMk cId="74740815" sldId="276"/>
            <ac:picMk id="9" creationId="{9DC19A6E-E0C5-B711-4AD9-65E9C8DFE3ED}"/>
          </ac:picMkLst>
        </pc:picChg>
      </pc:sldChg>
    </pc:docChg>
  </pc:docChgLst>
  <pc:docChgLst>
    <pc:chgData name="Sam Dunker" userId="d8995d80-aa0b-4f86-9a89-d566cbb4a75c" providerId="ADAL" clId="{79724B62-54CE-42EE-A907-630B0A5D7D5C}"/>
    <pc:docChg chg="modSld">
      <pc:chgData name="Sam Dunker" userId="d8995d80-aa0b-4f86-9a89-d566cbb4a75c" providerId="ADAL" clId="{79724B62-54CE-42EE-A907-630B0A5D7D5C}" dt="2025-05-19T16:55:06.159" v="11" actId="114"/>
      <pc:docMkLst>
        <pc:docMk/>
      </pc:docMkLst>
      <pc:sldChg chg="modSp mod">
        <pc:chgData name="Sam Dunker" userId="d8995d80-aa0b-4f86-9a89-d566cbb4a75c" providerId="ADAL" clId="{79724B62-54CE-42EE-A907-630B0A5D7D5C}" dt="2025-05-19T16:49:26.929" v="1" actId="20577"/>
        <pc:sldMkLst>
          <pc:docMk/>
          <pc:sldMk cId="1681978714" sldId="259"/>
        </pc:sldMkLst>
        <pc:spChg chg="mod">
          <ac:chgData name="Sam Dunker" userId="d8995d80-aa0b-4f86-9a89-d566cbb4a75c" providerId="ADAL" clId="{79724B62-54CE-42EE-A907-630B0A5D7D5C}" dt="2025-05-19T16:49:26.929" v="1" actId="20577"/>
          <ac:spMkLst>
            <pc:docMk/>
            <pc:sldMk cId="1681978714" sldId="259"/>
            <ac:spMk id="3" creationId="{1CE6A88C-31AB-E532-1B38-3D87C57C9221}"/>
          </ac:spMkLst>
        </pc:spChg>
      </pc:sldChg>
      <pc:sldChg chg="modSp mod">
        <pc:chgData name="Sam Dunker" userId="d8995d80-aa0b-4f86-9a89-d566cbb4a75c" providerId="ADAL" clId="{79724B62-54CE-42EE-A907-630B0A5D7D5C}" dt="2025-05-19T16:51:24.369" v="6" actId="20577"/>
        <pc:sldMkLst>
          <pc:docMk/>
          <pc:sldMk cId="1870506410" sldId="270"/>
        </pc:sldMkLst>
        <pc:spChg chg="mod">
          <ac:chgData name="Sam Dunker" userId="d8995d80-aa0b-4f86-9a89-d566cbb4a75c" providerId="ADAL" clId="{79724B62-54CE-42EE-A907-630B0A5D7D5C}" dt="2025-05-19T16:51:24.369" v="6" actId="20577"/>
          <ac:spMkLst>
            <pc:docMk/>
            <pc:sldMk cId="1870506410" sldId="270"/>
            <ac:spMk id="3" creationId="{200F4A7C-2A85-9AC6-6AFD-0A7679EEF115}"/>
          </ac:spMkLst>
        </pc:spChg>
      </pc:sldChg>
      <pc:sldChg chg="modSp mod">
        <pc:chgData name="Sam Dunker" userId="d8995d80-aa0b-4f86-9a89-d566cbb4a75c" providerId="ADAL" clId="{79724B62-54CE-42EE-A907-630B0A5D7D5C}" dt="2025-05-19T16:55:06.159" v="11" actId="114"/>
        <pc:sldMkLst>
          <pc:docMk/>
          <pc:sldMk cId="2879160980" sldId="274"/>
        </pc:sldMkLst>
        <pc:spChg chg="mod">
          <ac:chgData name="Sam Dunker" userId="d8995d80-aa0b-4f86-9a89-d566cbb4a75c" providerId="ADAL" clId="{79724B62-54CE-42EE-A907-630B0A5D7D5C}" dt="2025-05-19T16:55:06.159" v="11" actId="114"/>
          <ac:spMkLst>
            <pc:docMk/>
            <pc:sldMk cId="2879160980" sldId="274"/>
            <ac:spMk id="3" creationId="{0B8B1B2F-7A04-744D-0AB9-FE2422C368DF}"/>
          </ac:spMkLst>
        </pc:spChg>
      </pc:sldChg>
      <pc:sldChg chg="modSp mod">
        <pc:chgData name="Sam Dunker" userId="d8995d80-aa0b-4f86-9a89-d566cbb4a75c" providerId="ADAL" clId="{79724B62-54CE-42EE-A907-630B0A5D7D5C}" dt="2025-05-19T16:52:06.803" v="9" actId="20577"/>
        <pc:sldMkLst>
          <pc:docMk/>
          <pc:sldMk cId="74740815" sldId="276"/>
        </pc:sldMkLst>
        <pc:spChg chg="mod">
          <ac:chgData name="Sam Dunker" userId="d8995d80-aa0b-4f86-9a89-d566cbb4a75c" providerId="ADAL" clId="{79724B62-54CE-42EE-A907-630B0A5D7D5C}" dt="2025-05-19T16:52:06.803" v="9" actId="20577"/>
          <ac:spMkLst>
            <pc:docMk/>
            <pc:sldMk cId="74740815" sldId="276"/>
            <ac:spMk id="3" creationId="{00BE457B-3B54-E450-6675-25C387D1AB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ED373-311D-1545-A07D-B6E55E6A2596}" type="datetimeFigureOut">
              <a:rPr lang="en-GB" smtClean="0"/>
              <a:t>21/05/2025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1EB67-CFC6-7444-A338-A731D69E19C5}" type="slidenum">
              <a:rPr lang="en-GB" smtClean="0"/>
              <a:t>‹#›</a:t>
            </a:fld>
            <a:endParaRPr lang="en-GB"/>
          </a:p>
        </p:txBody>
      </p:sp>
    </p:spTree>
    <p:extLst>
      <p:ext uri="{BB962C8B-B14F-4D97-AF65-F5344CB8AC3E}">
        <p14:creationId xmlns:p14="http://schemas.microsoft.com/office/powerpoint/2010/main" val="2667248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D1EB67-CFC6-7444-A338-A731D69E19C5}" type="slidenum">
              <a:rPr lang="en-GB" smtClean="0"/>
              <a:t>9</a:t>
            </a:fld>
            <a:endParaRPr lang="en-GB"/>
          </a:p>
        </p:txBody>
      </p:sp>
    </p:spTree>
    <p:extLst>
      <p:ext uri="{BB962C8B-B14F-4D97-AF65-F5344CB8AC3E}">
        <p14:creationId xmlns:p14="http://schemas.microsoft.com/office/powerpoint/2010/main" val="265769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D1EB67-CFC6-7444-A338-A731D69E19C5}" type="slidenum">
              <a:rPr lang="en-GB" smtClean="0"/>
              <a:t>13</a:t>
            </a:fld>
            <a:endParaRPr lang="en-GB"/>
          </a:p>
        </p:txBody>
      </p:sp>
    </p:spTree>
    <p:extLst>
      <p:ext uri="{BB962C8B-B14F-4D97-AF65-F5344CB8AC3E}">
        <p14:creationId xmlns:p14="http://schemas.microsoft.com/office/powerpoint/2010/main" val="1202031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0542-02EC-AAB7-73F9-609AE21FB2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26DAA6-5BA0-9011-434A-368B9A5BD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4FD353-E962-791A-CD3A-377270014332}"/>
              </a:ext>
            </a:extLst>
          </p:cNvPr>
          <p:cNvSpPr>
            <a:spLocks noGrp="1"/>
          </p:cNvSpPr>
          <p:nvPr>
            <p:ph type="dt" sz="half" idx="10"/>
          </p:nvPr>
        </p:nvSpPr>
        <p:spPr/>
        <p:txBody>
          <a:bodyPr/>
          <a:lstStyle/>
          <a:p>
            <a:fld id="{9608D137-9BAD-AC48-BA2C-BA8301799327}" type="datetimeFigureOut">
              <a:rPr lang="en-GB" smtClean="0"/>
              <a:t>21/05/2025</a:t>
            </a:fld>
            <a:endParaRPr lang="en-GB"/>
          </a:p>
        </p:txBody>
      </p:sp>
      <p:sp>
        <p:nvSpPr>
          <p:cNvPr id="5" name="Footer Placeholder 4">
            <a:extLst>
              <a:ext uri="{FF2B5EF4-FFF2-40B4-BE49-F238E27FC236}">
                <a16:creationId xmlns:a16="http://schemas.microsoft.com/office/drawing/2014/main" id="{0AD0A8DE-D191-8E43-FE91-F7E94D30CE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A46F7-23C1-5114-8164-53213647F13F}"/>
              </a:ext>
            </a:extLst>
          </p:cNvPr>
          <p:cNvSpPr>
            <a:spLocks noGrp="1"/>
          </p:cNvSpPr>
          <p:nvPr>
            <p:ph type="sldNum" sz="quarter" idx="12"/>
          </p:nvPr>
        </p:nvSpPr>
        <p:spPr/>
        <p:txBody>
          <a:bodyPr/>
          <a:lstStyle/>
          <a:p>
            <a:fld id="{A6EFCA8A-D556-8941-93DD-2ADD230F358F}" type="slidenum">
              <a:rPr lang="en-GB" smtClean="0"/>
              <a:t>‹#›</a:t>
            </a:fld>
            <a:endParaRPr lang="en-GB"/>
          </a:p>
        </p:txBody>
      </p:sp>
      <p:pic>
        <p:nvPicPr>
          <p:cNvPr id="8" name="Picture 7" descr="A close-up of a logo&#10;&#10;AI-generated content may be incorrect.">
            <a:extLst>
              <a:ext uri="{FF2B5EF4-FFF2-40B4-BE49-F238E27FC236}">
                <a16:creationId xmlns:a16="http://schemas.microsoft.com/office/drawing/2014/main" id="{5CBA1D7C-6106-FAD7-05A8-863176E9FC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1133" y="5566442"/>
            <a:ext cx="4389733" cy="1291558"/>
          </a:xfrm>
          <a:prstGeom prst="rect">
            <a:avLst/>
          </a:prstGeom>
          <a:noFill/>
          <a:ln>
            <a:noFill/>
          </a:ln>
        </p:spPr>
      </p:pic>
    </p:spTree>
    <p:extLst>
      <p:ext uri="{BB962C8B-B14F-4D97-AF65-F5344CB8AC3E}">
        <p14:creationId xmlns:p14="http://schemas.microsoft.com/office/powerpoint/2010/main" val="302599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851F-A3BC-5C6F-333A-FD3D171B18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7C76CF-8359-5C67-A72C-6F7B78FA70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36DB21-0A3D-455B-3196-0BC6FB18FAEE}"/>
              </a:ext>
            </a:extLst>
          </p:cNvPr>
          <p:cNvSpPr>
            <a:spLocks noGrp="1"/>
          </p:cNvSpPr>
          <p:nvPr>
            <p:ph type="dt" sz="half" idx="10"/>
          </p:nvPr>
        </p:nvSpPr>
        <p:spPr/>
        <p:txBody>
          <a:bodyPr/>
          <a:lstStyle/>
          <a:p>
            <a:fld id="{9608D137-9BAD-AC48-BA2C-BA8301799327}" type="datetimeFigureOut">
              <a:rPr lang="en-GB" smtClean="0"/>
              <a:t>21/05/2025</a:t>
            </a:fld>
            <a:endParaRPr lang="en-GB"/>
          </a:p>
        </p:txBody>
      </p:sp>
      <p:sp>
        <p:nvSpPr>
          <p:cNvPr id="5" name="Footer Placeholder 4">
            <a:extLst>
              <a:ext uri="{FF2B5EF4-FFF2-40B4-BE49-F238E27FC236}">
                <a16:creationId xmlns:a16="http://schemas.microsoft.com/office/drawing/2014/main" id="{231B85EC-1636-C672-EA0E-FB668BE113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D91793-34EA-51B8-127E-914EF4155A26}"/>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160747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226D68-DAF1-DEFC-6329-CFB686B4E5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174526-48F9-8EBC-0C75-F3E4BCDF37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CD475F-4C8F-2497-5659-68D8FE22C238}"/>
              </a:ext>
            </a:extLst>
          </p:cNvPr>
          <p:cNvSpPr>
            <a:spLocks noGrp="1"/>
          </p:cNvSpPr>
          <p:nvPr>
            <p:ph type="dt" sz="half" idx="10"/>
          </p:nvPr>
        </p:nvSpPr>
        <p:spPr/>
        <p:txBody>
          <a:bodyPr/>
          <a:lstStyle/>
          <a:p>
            <a:fld id="{9608D137-9BAD-AC48-BA2C-BA8301799327}" type="datetimeFigureOut">
              <a:rPr lang="en-GB" smtClean="0"/>
              <a:t>21/05/2025</a:t>
            </a:fld>
            <a:endParaRPr lang="en-GB"/>
          </a:p>
        </p:txBody>
      </p:sp>
      <p:sp>
        <p:nvSpPr>
          <p:cNvPr id="5" name="Footer Placeholder 4">
            <a:extLst>
              <a:ext uri="{FF2B5EF4-FFF2-40B4-BE49-F238E27FC236}">
                <a16:creationId xmlns:a16="http://schemas.microsoft.com/office/drawing/2014/main" id="{2542FD43-53BF-58D7-5DD0-CF185D6291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95EC13-E803-A072-118C-0F1D7FC29102}"/>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65971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9FB3-F931-BAFF-F86B-7169306156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1D7E1C-362D-21A9-8110-778A330176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6662A6-0F91-03D6-9E95-7F6F617D8D22}"/>
              </a:ext>
            </a:extLst>
          </p:cNvPr>
          <p:cNvSpPr>
            <a:spLocks noGrp="1"/>
          </p:cNvSpPr>
          <p:nvPr>
            <p:ph type="dt" sz="half" idx="10"/>
          </p:nvPr>
        </p:nvSpPr>
        <p:spPr/>
        <p:txBody>
          <a:bodyPr/>
          <a:lstStyle/>
          <a:p>
            <a:fld id="{9608D137-9BAD-AC48-BA2C-BA8301799327}" type="datetimeFigureOut">
              <a:rPr lang="en-GB" smtClean="0"/>
              <a:t>21/05/2025</a:t>
            </a:fld>
            <a:endParaRPr lang="en-GB"/>
          </a:p>
        </p:txBody>
      </p:sp>
      <p:sp>
        <p:nvSpPr>
          <p:cNvPr id="5" name="Footer Placeholder 4">
            <a:extLst>
              <a:ext uri="{FF2B5EF4-FFF2-40B4-BE49-F238E27FC236}">
                <a16:creationId xmlns:a16="http://schemas.microsoft.com/office/drawing/2014/main" id="{4115DF98-A560-0789-1B2B-31B6C4BA76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6C0D74-ACDE-03BA-AC4A-01603EA7D828}"/>
              </a:ext>
            </a:extLst>
          </p:cNvPr>
          <p:cNvSpPr>
            <a:spLocks noGrp="1"/>
          </p:cNvSpPr>
          <p:nvPr>
            <p:ph type="sldNum" sz="quarter" idx="12"/>
          </p:nvPr>
        </p:nvSpPr>
        <p:spPr/>
        <p:txBody>
          <a:bodyPr/>
          <a:lstStyle/>
          <a:p>
            <a:fld id="{A6EFCA8A-D556-8941-93DD-2ADD230F358F}" type="slidenum">
              <a:rPr lang="en-GB" smtClean="0"/>
              <a:t>‹#›</a:t>
            </a:fld>
            <a:endParaRPr lang="en-GB"/>
          </a:p>
        </p:txBody>
      </p:sp>
      <p:pic>
        <p:nvPicPr>
          <p:cNvPr id="8" name="Picture 7" descr="A close-up of a logo&#10;&#10;AI-generated content may be incorrect.">
            <a:extLst>
              <a:ext uri="{FF2B5EF4-FFF2-40B4-BE49-F238E27FC236}">
                <a16:creationId xmlns:a16="http://schemas.microsoft.com/office/drawing/2014/main" id="{8B8A7026-7732-9D78-C1EF-F2C8456B91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689010"/>
            <a:ext cx="3800818" cy="1118286"/>
          </a:xfrm>
          <a:prstGeom prst="rect">
            <a:avLst/>
          </a:prstGeom>
          <a:noFill/>
          <a:ln>
            <a:noFill/>
          </a:ln>
        </p:spPr>
      </p:pic>
    </p:spTree>
    <p:extLst>
      <p:ext uri="{BB962C8B-B14F-4D97-AF65-F5344CB8AC3E}">
        <p14:creationId xmlns:p14="http://schemas.microsoft.com/office/powerpoint/2010/main" val="114322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7B19-100A-F805-6D09-DF5E870470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DCDCB4-EDEB-207F-287B-8EF9992F97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0C7757-F924-A871-2B32-81EDA5C69B4D}"/>
              </a:ext>
            </a:extLst>
          </p:cNvPr>
          <p:cNvSpPr>
            <a:spLocks noGrp="1"/>
          </p:cNvSpPr>
          <p:nvPr>
            <p:ph type="dt" sz="half" idx="10"/>
          </p:nvPr>
        </p:nvSpPr>
        <p:spPr/>
        <p:txBody>
          <a:bodyPr/>
          <a:lstStyle/>
          <a:p>
            <a:fld id="{9608D137-9BAD-AC48-BA2C-BA8301799327}" type="datetimeFigureOut">
              <a:rPr lang="en-GB" smtClean="0"/>
              <a:t>21/05/2025</a:t>
            </a:fld>
            <a:endParaRPr lang="en-GB"/>
          </a:p>
        </p:txBody>
      </p:sp>
      <p:sp>
        <p:nvSpPr>
          <p:cNvPr id="5" name="Footer Placeholder 4">
            <a:extLst>
              <a:ext uri="{FF2B5EF4-FFF2-40B4-BE49-F238E27FC236}">
                <a16:creationId xmlns:a16="http://schemas.microsoft.com/office/drawing/2014/main" id="{14D06AEF-9B8E-31E8-80AE-87A5CDB532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039DCF-6E81-4807-F2FD-30DB2B49046A}"/>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169619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EC878-E106-BB76-6228-832AB7DCB8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B6BD81-36D9-24B5-242D-5A7A812CAD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F3B613-A800-E206-0D8D-FF2F09B076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5D71BE-0FDB-3A15-D47D-75B13BDC036E}"/>
              </a:ext>
            </a:extLst>
          </p:cNvPr>
          <p:cNvSpPr>
            <a:spLocks noGrp="1"/>
          </p:cNvSpPr>
          <p:nvPr>
            <p:ph type="dt" sz="half" idx="10"/>
          </p:nvPr>
        </p:nvSpPr>
        <p:spPr/>
        <p:txBody>
          <a:bodyPr/>
          <a:lstStyle/>
          <a:p>
            <a:fld id="{9608D137-9BAD-AC48-BA2C-BA8301799327}" type="datetimeFigureOut">
              <a:rPr lang="en-GB" smtClean="0"/>
              <a:t>21/05/2025</a:t>
            </a:fld>
            <a:endParaRPr lang="en-GB"/>
          </a:p>
        </p:txBody>
      </p:sp>
      <p:sp>
        <p:nvSpPr>
          <p:cNvPr id="6" name="Footer Placeholder 5">
            <a:extLst>
              <a:ext uri="{FF2B5EF4-FFF2-40B4-BE49-F238E27FC236}">
                <a16:creationId xmlns:a16="http://schemas.microsoft.com/office/drawing/2014/main" id="{7F006171-D3CA-068A-6D1F-2C7AEAC7D9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E54231-587E-838B-3F7F-A9A0A81D6727}"/>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264399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EBFD2-C3D4-E733-07D0-A9F23A1225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76F686-1A0A-4285-16E5-219C84FA1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B3F325-921E-0DA9-8220-F0B6FF4B6B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42B544-0B96-AF8F-1EDE-6407FCAB72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58BEED-AB7E-3A22-18C5-47D89DF902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7AEC4B-8F4D-1205-E3DC-B706C4B536CA}"/>
              </a:ext>
            </a:extLst>
          </p:cNvPr>
          <p:cNvSpPr>
            <a:spLocks noGrp="1"/>
          </p:cNvSpPr>
          <p:nvPr>
            <p:ph type="dt" sz="half" idx="10"/>
          </p:nvPr>
        </p:nvSpPr>
        <p:spPr/>
        <p:txBody>
          <a:bodyPr/>
          <a:lstStyle/>
          <a:p>
            <a:fld id="{9608D137-9BAD-AC48-BA2C-BA8301799327}" type="datetimeFigureOut">
              <a:rPr lang="en-GB" smtClean="0"/>
              <a:t>21/05/2025</a:t>
            </a:fld>
            <a:endParaRPr lang="en-GB"/>
          </a:p>
        </p:txBody>
      </p:sp>
      <p:sp>
        <p:nvSpPr>
          <p:cNvPr id="8" name="Footer Placeholder 7">
            <a:extLst>
              <a:ext uri="{FF2B5EF4-FFF2-40B4-BE49-F238E27FC236}">
                <a16:creationId xmlns:a16="http://schemas.microsoft.com/office/drawing/2014/main" id="{6F8E8BB1-E3A4-251A-08EB-9044B92675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53AD3B9-52B8-9A10-C0C5-EC0D81D37429}"/>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657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FE07D-80FA-788F-8B6C-F97E4E0F9A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1EB2E1-1A1D-AE37-AFC2-4FAF56CFC542}"/>
              </a:ext>
            </a:extLst>
          </p:cNvPr>
          <p:cNvSpPr>
            <a:spLocks noGrp="1"/>
          </p:cNvSpPr>
          <p:nvPr>
            <p:ph type="dt" sz="half" idx="10"/>
          </p:nvPr>
        </p:nvSpPr>
        <p:spPr/>
        <p:txBody>
          <a:bodyPr/>
          <a:lstStyle/>
          <a:p>
            <a:fld id="{9608D137-9BAD-AC48-BA2C-BA8301799327}" type="datetimeFigureOut">
              <a:rPr lang="en-GB" smtClean="0"/>
              <a:t>21/05/2025</a:t>
            </a:fld>
            <a:endParaRPr lang="en-GB"/>
          </a:p>
        </p:txBody>
      </p:sp>
      <p:sp>
        <p:nvSpPr>
          <p:cNvPr id="4" name="Footer Placeholder 3">
            <a:extLst>
              <a:ext uri="{FF2B5EF4-FFF2-40B4-BE49-F238E27FC236}">
                <a16:creationId xmlns:a16="http://schemas.microsoft.com/office/drawing/2014/main" id="{7D92B718-9CBB-0BA3-DF7F-536CE946C5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3FFCEA-5B5F-29D0-B124-BCA765694BBA}"/>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227726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67E77-F837-33CC-FF1A-3C9D63EFE4CF}"/>
              </a:ext>
            </a:extLst>
          </p:cNvPr>
          <p:cNvSpPr>
            <a:spLocks noGrp="1"/>
          </p:cNvSpPr>
          <p:nvPr>
            <p:ph type="dt" sz="half" idx="10"/>
          </p:nvPr>
        </p:nvSpPr>
        <p:spPr/>
        <p:txBody>
          <a:bodyPr/>
          <a:lstStyle/>
          <a:p>
            <a:fld id="{9608D137-9BAD-AC48-BA2C-BA8301799327}" type="datetimeFigureOut">
              <a:rPr lang="en-GB" smtClean="0"/>
              <a:t>21/05/2025</a:t>
            </a:fld>
            <a:endParaRPr lang="en-GB"/>
          </a:p>
        </p:txBody>
      </p:sp>
      <p:sp>
        <p:nvSpPr>
          <p:cNvPr id="3" name="Footer Placeholder 2">
            <a:extLst>
              <a:ext uri="{FF2B5EF4-FFF2-40B4-BE49-F238E27FC236}">
                <a16:creationId xmlns:a16="http://schemas.microsoft.com/office/drawing/2014/main" id="{D21EC90B-4168-DD7B-A503-9809C2188C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4A9210-5081-F0FA-DF24-DEFDF2D2A74F}"/>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95920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19F-7663-4263-CA10-98543325E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517C468-CA2A-1A88-5FD2-09EC76FAC2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00F63A-8012-BD52-E6A9-82FB1D4CA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DCB0F7-A4F6-F115-BC0C-CC179B62DE09}"/>
              </a:ext>
            </a:extLst>
          </p:cNvPr>
          <p:cNvSpPr>
            <a:spLocks noGrp="1"/>
          </p:cNvSpPr>
          <p:nvPr>
            <p:ph type="dt" sz="half" idx="10"/>
          </p:nvPr>
        </p:nvSpPr>
        <p:spPr/>
        <p:txBody>
          <a:bodyPr/>
          <a:lstStyle/>
          <a:p>
            <a:fld id="{9608D137-9BAD-AC48-BA2C-BA8301799327}" type="datetimeFigureOut">
              <a:rPr lang="en-GB" smtClean="0"/>
              <a:t>21/05/2025</a:t>
            </a:fld>
            <a:endParaRPr lang="en-GB"/>
          </a:p>
        </p:txBody>
      </p:sp>
      <p:sp>
        <p:nvSpPr>
          <p:cNvPr id="6" name="Footer Placeholder 5">
            <a:extLst>
              <a:ext uri="{FF2B5EF4-FFF2-40B4-BE49-F238E27FC236}">
                <a16:creationId xmlns:a16="http://schemas.microsoft.com/office/drawing/2014/main" id="{67972653-66AA-3506-BD47-1BF86B5E4D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1E4A89-5689-919B-DCC6-3E7509B257A8}"/>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323812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24CC-82D0-2296-9782-A5F9D2BBF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FE75F6-7AC6-BA50-133B-6E01F58C2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BE986E-1715-4A81-2CCA-1E8243D7A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894E7-A596-A691-8226-4C6CDC2D5042}"/>
              </a:ext>
            </a:extLst>
          </p:cNvPr>
          <p:cNvSpPr>
            <a:spLocks noGrp="1"/>
          </p:cNvSpPr>
          <p:nvPr>
            <p:ph type="dt" sz="half" idx="10"/>
          </p:nvPr>
        </p:nvSpPr>
        <p:spPr/>
        <p:txBody>
          <a:bodyPr/>
          <a:lstStyle/>
          <a:p>
            <a:fld id="{9608D137-9BAD-AC48-BA2C-BA8301799327}" type="datetimeFigureOut">
              <a:rPr lang="en-GB" smtClean="0"/>
              <a:t>21/05/2025</a:t>
            </a:fld>
            <a:endParaRPr lang="en-GB"/>
          </a:p>
        </p:txBody>
      </p:sp>
      <p:sp>
        <p:nvSpPr>
          <p:cNvPr id="6" name="Footer Placeholder 5">
            <a:extLst>
              <a:ext uri="{FF2B5EF4-FFF2-40B4-BE49-F238E27FC236}">
                <a16:creationId xmlns:a16="http://schemas.microsoft.com/office/drawing/2014/main" id="{AB19D05F-9300-9C0F-95B5-3A870633A8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4775B4-7E88-67C2-07F9-1974D02379F2}"/>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951095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29144-C612-6352-29FF-9EE3E0A1F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CF3ADF-25AB-7D68-443B-C181FE84D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8D5009-B63A-C67B-A8ED-1F064E628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08D137-9BAD-AC48-BA2C-BA8301799327}" type="datetimeFigureOut">
              <a:rPr lang="en-GB" smtClean="0"/>
              <a:t>21/05/2025</a:t>
            </a:fld>
            <a:endParaRPr lang="en-GB"/>
          </a:p>
        </p:txBody>
      </p:sp>
      <p:sp>
        <p:nvSpPr>
          <p:cNvPr id="5" name="Footer Placeholder 4">
            <a:extLst>
              <a:ext uri="{FF2B5EF4-FFF2-40B4-BE49-F238E27FC236}">
                <a16:creationId xmlns:a16="http://schemas.microsoft.com/office/drawing/2014/main" id="{D012AB83-0351-1079-4CE4-F0B3E8C0A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216F9AD-C4DB-ED49-6611-155461A41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EFCA8A-D556-8941-93DD-2ADD230F358F}" type="slidenum">
              <a:rPr lang="en-GB" smtClean="0"/>
              <a:t>‹#›</a:t>
            </a:fld>
            <a:endParaRPr lang="en-GB"/>
          </a:p>
        </p:txBody>
      </p:sp>
    </p:spTree>
    <p:extLst>
      <p:ext uri="{BB962C8B-B14F-4D97-AF65-F5344CB8AC3E}">
        <p14:creationId xmlns:p14="http://schemas.microsoft.com/office/powerpoint/2010/main" val="2437877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624D-2375-ECC3-DE83-3098298520C9}"/>
              </a:ext>
            </a:extLst>
          </p:cNvPr>
          <p:cNvSpPr>
            <a:spLocks noGrp="1"/>
          </p:cNvSpPr>
          <p:nvPr>
            <p:ph type="ctrTitle"/>
          </p:nvPr>
        </p:nvSpPr>
        <p:spPr/>
        <p:txBody>
          <a:bodyPr/>
          <a:lstStyle/>
          <a:p>
            <a:r>
              <a:rPr lang="en-GB" dirty="0"/>
              <a:t>EPKCE UKS2 Session 1</a:t>
            </a:r>
          </a:p>
        </p:txBody>
      </p:sp>
      <p:sp>
        <p:nvSpPr>
          <p:cNvPr id="3" name="Subtitle 2">
            <a:extLst>
              <a:ext uri="{FF2B5EF4-FFF2-40B4-BE49-F238E27FC236}">
                <a16:creationId xmlns:a16="http://schemas.microsoft.com/office/drawing/2014/main" id="{F4C0EEC5-EE90-5F56-BD20-006923EC5810}"/>
              </a:ext>
            </a:extLst>
          </p:cNvPr>
          <p:cNvSpPr>
            <a:spLocks noGrp="1"/>
          </p:cNvSpPr>
          <p:nvPr>
            <p:ph type="subTitle" idx="1"/>
          </p:nvPr>
        </p:nvSpPr>
        <p:spPr/>
        <p:txBody>
          <a:bodyPr>
            <a:normAutofit/>
          </a:bodyPr>
          <a:lstStyle/>
          <a:p>
            <a:r>
              <a:rPr lang="en-GB" sz="4000"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Building Safe and Supportive Relationships</a:t>
            </a:r>
            <a:endParaRPr lang="en-GB"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12294004"/>
      </p:ext>
    </p:extLst>
  </p:cSld>
  <p:clrMapOvr>
    <a:masterClrMapping/>
  </p:clrMapOvr>
  <mc:AlternateContent xmlns:mc="http://schemas.openxmlformats.org/markup-compatibility/2006" xmlns:p14="http://schemas.microsoft.com/office/powerpoint/2010/main">
    <mc:Choice Requires="p14">
      <p:transition spd="slow" p14:dur="2000" advTm="20154"/>
    </mc:Choice>
    <mc:Fallback xmlns="">
      <p:transition spd="slow" advTm="201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7BCD-B77E-B1AA-0BB2-7D0EE897A649}"/>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5FCA8FA2-D6E5-A65E-D204-18B24F316962}"/>
              </a:ext>
            </a:extLst>
          </p:cNvPr>
          <p:cNvSpPr>
            <a:spLocks noGrp="1"/>
          </p:cNvSpPr>
          <p:nvPr>
            <p:ph idx="1"/>
          </p:nvPr>
        </p:nvSpPr>
        <p:spPr/>
        <p:txBody>
          <a:bodyPr/>
          <a:lstStyle/>
          <a:p>
            <a:pPr marL="0" indent="0">
              <a:buNone/>
            </a:pPr>
            <a:r>
              <a:rPr lang="en-GB" dirty="0"/>
              <a:t>What qualities of a good friend did you add to the tree that are important to you? Why are these important qualities to you? </a:t>
            </a:r>
          </a:p>
          <a:p>
            <a:pPr marL="0" indent="0">
              <a:buNone/>
            </a:pPr>
            <a:endParaRPr lang="en-GB" dirty="0"/>
          </a:p>
          <a:p>
            <a:pPr marL="0" indent="0">
              <a:buNone/>
            </a:pPr>
            <a:r>
              <a:rPr lang="en-GB" dirty="0"/>
              <a:t>What safe spaces did you add to the tree? Why are these spaces important to you and your safety? </a:t>
            </a:r>
          </a:p>
        </p:txBody>
      </p:sp>
    </p:spTree>
    <p:extLst>
      <p:ext uri="{BB962C8B-B14F-4D97-AF65-F5344CB8AC3E}">
        <p14:creationId xmlns:p14="http://schemas.microsoft.com/office/powerpoint/2010/main" val="1629172608"/>
      </p:ext>
    </p:extLst>
  </p:cSld>
  <p:clrMapOvr>
    <a:masterClrMapping/>
  </p:clrMapOvr>
  <mc:AlternateContent xmlns:mc="http://schemas.openxmlformats.org/markup-compatibility/2006" xmlns:p14="http://schemas.microsoft.com/office/powerpoint/2010/main">
    <mc:Choice Requires="p14">
      <p:transition spd="slow" p14:dur="2000" advTm="22552"/>
    </mc:Choice>
    <mc:Fallback xmlns="">
      <p:transition spd="slow" advTm="2255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516-9CE9-AE64-7AF6-C79CEE0D1028}"/>
              </a:ext>
            </a:extLst>
          </p:cNvPr>
          <p:cNvSpPr>
            <a:spLocks noGrp="1"/>
          </p:cNvSpPr>
          <p:nvPr>
            <p:ph type="title"/>
          </p:nvPr>
        </p:nvSpPr>
        <p:spPr/>
        <p:txBody>
          <a:bodyPr/>
          <a:lstStyle/>
          <a:p>
            <a:r>
              <a:rPr lang="en-GB" dirty="0"/>
              <a:t>Interactive Scenario Discussion</a:t>
            </a:r>
          </a:p>
        </p:txBody>
      </p:sp>
      <p:sp>
        <p:nvSpPr>
          <p:cNvPr id="3" name="Content Placeholder 2">
            <a:extLst>
              <a:ext uri="{FF2B5EF4-FFF2-40B4-BE49-F238E27FC236}">
                <a16:creationId xmlns:a16="http://schemas.microsoft.com/office/drawing/2014/main" id="{6BCD91A2-B239-A7C4-B83A-AA1BFC53BD73}"/>
              </a:ext>
            </a:extLst>
          </p:cNvPr>
          <p:cNvSpPr>
            <a:spLocks noGrp="1"/>
          </p:cNvSpPr>
          <p:nvPr>
            <p:ph idx="1"/>
          </p:nvPr>
        </p:nvSpPr>
        <p:spPr/>
        <p:txBody>
          <a:bodyPr/>
          <a:lstStyle/>
          <a:p>
            <a:pPr marL="0" indent="0" algn="ctr">
              <a:buNone/>
            </a:pPr>
            <a:r>
              <a:rPr lang="en-GB" dirty="0"/>
              <a:t>Ask two young people to volunteer to role-play the scenario. As a group, discuss the scenario and other possible solutions. </a:t>
            </a:r>
          </a:p>
          <a:p>
            <a:pPr marL="0" indent="0">
              <a:buNone/>
            </a:pPr>
            <a:endParaRPr lang="en-GB" dirty="0"/>
          </a:p>
        </p:txBody>
      </p:sp>
    </p:spTree>
    <p:extLst>
      <p:ext uri="{BB962C8B-B14F-4D97-AF65-F5344CB8AC3E}">
        <p14:creationId xmlns:p14="http://schemas.microsoft.com/office/powerpoint/2010/main" val="3115042096"/>
      </p:ext>
    </p:extLst>
  </p:cSld>
  <p:clrMapOvr>
    <a:masterClrMapping/>
  </p:clrMapOvr>
  <mc:AlternateContent xmlns:mc="http://schemas.openxmlformats.org/markup-compatibility/2006" xmlns:p14="http://schemas.microsoft.com/office/powerpoint/2010/main">
    <mc:Choice Requires="p14">
      <p:transition spd="slow" p14:dur="2000" advTm="17998"/>
    </mc:Choice>
    <mc:Fallback xmlns="">
      <p:transition spd="slow" advTm="1799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0369-B766-7B33-805C-EEEA11670AA8}"/>
              </a:ext>
            </a:extLst>
          </p:cNvPr>
          <p:cNvSpPr>
            <a:spLocks noGrp="1"/>
          </p:cNvSpPr>
          <p:nvPr>
            <p:ph type="title"/>
          </p:nvPr>
        </p:nvSpPr>
        <p:spPr/>
        <p:txBody>
          <a:bodyPr/>
          <a:lstStyle/>
          <a:p>
            <a:r>
              <a:rPr lang="en-GB" dirty="0"/>
              <a:t>Scenario #1: “Can I Have Your Lunch Money?”</a:t>
            </a:r>
          </a:p>
        </p:txBody>
      </p:sp>
      <p:sp>
        <p:nvSpPr>
          <p:cNvPr id="3" name="Content Placeholder 2">
            <a:extLst>
              <a:ext uri="{FF2B5EF4-FFF2-40B4-BE49-F238E27FC236}">
                <a16:creationId xmlns:a16="http://schemas.microsoft.com/office/drawing/2014/main" id="{B4E44E2C-5461-582B-5498-2E60283996F6}"/>
              </a:ext>
            </a:extLst>
          </p:cNvPr>
          <p:cNvSpPr>
            <a:spLocks noGrp="1"/>
          </p:cNvSpPr>
          <p:nvPr>
            <p:ph idx="1"/>
          </p:nvPr>
        </p:nvSpPr>
        <p:spPr>
          <a:xfrm>
            <a:off x="414338" y="1394107"/>
            <a:ext cx="11372850" cy="4498693"/>
          </a:xfrm>
        </p:spPr>
        <p:txBody>
          <a:bodyPr>
            <a:normAutofit fontScale="62500" lnSpcReduction="20000"/>
          </a:bodyPr>
          <a:lstStyle/>
          <a:p>
            <a:pPr marL="0" indent="0" algn="ctr">
              <a:buNone/>
            </a:pPr>
            <a:r>
              <a:rPr lang="en-GB" sz="4500" dirty="0"/>
              <a:t>A friend asks you for lunch money every day. Today, they ask again.</a:t>
            </a:r>
          </a:p>
          <a:p>
            <a:pPr marL="0" indent="0">
              <a:buNone/>
            </a:pPr>
            <a:endParaRPr lang="en-GB" sz="8600" dirty="0"/>
          </a:p>
          <a:p>
            <a:pPr marL="0" indent="0">
              <a:buNone/>
            </a:pPr>
            <a:r>
              <a:rPr lang="en-GB" sz="4400" b="1" dirty="0"/>
              <a:t>Friend A: </a:t>
            </a:r>
            <a:r>
              <a:rPr lang="en-GB" sz="4400" dirty="0"/>
              <a:t>“</a:t>
            </a:r>
            <a:r>
              <a:rPr lang="en-GB" sz="4400" i="1" dirty="0"/>
              <a:t>Hey friend, can I have your lunch money again today?”</a:t>
            </a:r>
          </a:p>
          <a:p>
            <a:pPr marL="0" indent="0">
              <a:buNone/>
            </a:pPr>
            <a:r>
              <a:rPr lang="en-GB" sz="4400" b="1" dirty="0"/>
              <a:t>Friend B:  </a:t>
            </a:r>
            <a:r>
              <a:rPr lang="en-GB" sz="4400" i="1" dirty="0"/>
              <a:t>“Hmm... I’m sorry, but I need it for my lunch.”</a:t>
            </a:r>
          </a:p>
          <a:p>
            <a:pPr marL="0" indent="0">
              <a:buNone/>
            </a:pPr>
            <a:r>
              <a:rPr lang="en-GB" sz="4400" b="1" dirty="0"/>
              <a:t>Friend A:</a:t>
            </a:r>
            <a:r>
              <a:rPr lang="en-GB" sz="4400" dirty="0"/>
              <a:t> </a:t>
            </a:r>
            <a:r>
              <a:rPr lang="en-GB" sz="4400" i="1" dirty="0"/>
              <a:t>“But I’m really hungry.”</a:t>
            </a:r>
          </a:p>
          <a:p>
            <a:pPr marL="0" indent="0">
              <a:buNone/>
            </a:pPr>
            <a:r>
              <a:rPr lang="en-GB" sz="4400" b="1" dirty="0"/>
              <a:t>Friend B</a:t>
            </a:r>
            <a:r>
              <a:rPr lang="en-GB" sz="4400" dirty="0"/>
              <a:t>: </a:t>
            </a:r>
            <a:r>
              <a:rPr lang="en-GB" sz="4400" i="1" dirty="0"/>
              <a:t>“I get that. Have you told a teacher? Maybe they can help.”</a:t>
            </a:r>
          </a:p>
          <a:p>
            <a:pPr marL="0" indent="0">
              <a:buNone/>
            </a:pPr>
            <a:r>
              <a:rPr lang="en-GB" sz="4400" b="1" dirty="0"/>
              <a:t>Friend A:</a:t>
            </a:r>
            <a:r>
              <a:rPr lang="en-GB" sz="4400" dirty="0"/>
              <a:t>  </a:t>
            </a:r>
            <a:r>
              <a:rPr lang="en-GB" sz="4400" i="1" dirty="0"/>
              <a:t>“I don’t know...I'm scared to ask a teacher.”</a:t>
            </a:r>
          </a:p>
          <a:p>
            <a:pPr marL="0" indent="0">
              <a:buNone/>
            </a:pPr>
            <a:r>
              <a:rPr lang="en-GB" sz="4400" b="1" dirty="0"/>
              <a:t>Friend B: </a:t>
            </a:r>
            <a:r>
              <a:rPr lang="en-GB" sz="4400" i="1" dirty="0"/>
              <a:t>“You shouldn’t have to go hungry. Let’s talk to our teacher together. She might be able to help you.”</a:t>
            </a:r>
          </a:p>
          <a:p>
            <a:pPr marL="0" indent="0">
              <a:buNone/>
            </a:pPr>
            <a:endParaRPr lang="en-GB" dirty="0"/>
          </a:p>
        </p:txBody>
      </p:sp>
    </p:spTree>
    <p:extLst>
      <p:ext uri="{BB962C8B-B14F-4D97-AF65-F5344CB8AC3E}">
        <p14:creationId xmlns:p14="http://schemas.microsoft.com/office/powerpoint/2010/main" val="3478412337"/>
      </p:ext>
    </p:extLst>
  </p:cSld>
  <p:clrMapOvr>
    <a:masterClrMapping/>
  </p:clrMapOvr>
  <mc:AlternateContent xmlns:mc="http://schemas.openxmlformats.org/markup-compatibility/2006" xmlns:p14="http://schemas.microsoft.com/office/powerpoint/2010/main">
    <mc:Choice Requires="p14">
      <p:transition spd="slow" p14:dur="2000" advTm="8482"/>
    </mc:Choice>
    <mc:Fallback xmlns="">
      <p:transition spd="slow" advTm="848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58FE5-307F-FB01-AA7A-C5213126EE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FACAF-E5A2-1DA5-D054-4986C23142C0}"/>
              </a:ext>
            </a:extLst>
          </p:cNvPr>
          <p:cNvSpPr>
            <a:spLocks noGrp="1"/>
          </p:cNvSpPr>
          <p:nvPr>
            <p:ph type="title"/>
          </p:nvPr>
        </p:nvSpPr>
        <p:spPr/>
        <p:txBody>
          <a:bodyPr/>
          <a:lstStyle/>
          <a:p>
            <a:r>
              <a:rPr lang="en-GB" dirty="0"/>
              <a:t>Scenario #1 Interactive Discussion</a:t>
            </a:r>
          </a:p>
        </p:txBody>
      </p:sp>
      <p:sp>
        <p:nvSpPr>
          <p:cNvPr id="3" name="Content Placeholder 2">
            <a:extLst>
              <a:ext uri="{FF2B5EF4-FFF2-40B4-BE49-F238E27FC236}">
                <a16:creationId xmlns:a16="http://schemas.microsoft.com/office/drawing/2014/main" id="{200F4A7C-2A85-9AC6-6AFD-0A7679EEF115}"/>
              </a:ext>
            </a:extLst>
          </p:cNvPr>
          <p:cNvSpPr>
            <a:spLocks noGrp="1"/>
          </p:cNvSpPr>
          <p:nvPr>
            <p:ph idx="1"/>
          </p:nvPr>
        </p:nvSpPr>
        <p:spPr/>
        <p:txBody>
          <a:bodyPr/>
          <a:lstStyle/>
          <a:p>
            <a:r>
              <a:rPr lang="en-GB" dirty="0"/>
              <a:t>What are other possible solutions or strategies to use in this scenario? </a:t>
            </a:r>
          </a:p>
          <a:p>
            <a:r>
              <a:rPr lang="en-GB" dirty="0"/>
              <a:t>How did it feel to say no?</a:t>
            </a:r>
          </a:p>
          <a:p>
            <a:r>
              <a:rPr lang="en-GB" dirty="0"/>
              <a:t>What could a trusted adult do in this situation?</a:t>
            </a:r>
          </a:p>
          <a:p>
            <a:r>
              <a:rPr lang="en-GB" dirty="0"/>
              <a:t>Why might someone ask for lunch money every day?</a:t>
            </a:r>
          </a:p>
        </p:txBody>
      </p:sp>
    </p:spTree>
    <p:extLst>
      <p:ext uri="{BB962C8B-B14F-4D97-AF65-F5344CB8AC3E}">
        <p14:creationId xmlns:p14="http://schemas.microsoft.com/office/powerpoint/2010/main" val="1870506410"/>
      </p:ext>
    </p:extLst>
  </p:cSld>
  <p:clrMapOvr>
    <a:masterClrMapping/>
  </p:clrMapOvr>
  <mc:AlternateContent xmlns:mc="http://schemas.openxmlformats.org/markup-compatibility/2006" xmlns:p14="http://schemas.microsoft.com/office/powerpoint/2010/main">
    <mc:Choice Requires="p14">
      <p:transition spd="slow" p14:dur="2000" advTm="44659"/>
    </mc:Choice>
    <mc:Fallback xmlns="">
      <p:transition spd="slow" advTm="4465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A92AA-B672-BFA2-9906-555C8AB51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0D3B7-9E42-D2C0-55DE-D8441C0644DD}"/>
              </a:ext>
            </a:extLst>
          </p:cNvPr>
          <p:cNvSpPr>
            <a:spLocks noGrp="1"/>
          </p:cNvSpPr>
          <p:nvPr>
            <p:ph type="title"/>
          </p:nvPr>
        </p:nvSpPr>
        <p:spPr/>
        <p:txBody>
          <a:bodyPr/>
          <a:lstStyle/>
          <a:p>
            <a:r>
              <a:rPr lang="en-GB" dirty="0"/>
              <a:t>Scenario #1 Interactive Discussion</a:t>
            </a:r>
          </a:p>
        </p:txBody>
      </p:sp>
      <p:sp>
        <p:nvSpPr>
          <p:cNvPr id="3" name="Content Placeholder 2">
            <a:extLst>
              <a:ext uri="{FF2B5EF4-FFF2-40B4-BE49-F238E27FC236}">
                <a16:creationId xmlns:a16="http://schemas.microsoft.com/office/drawing/2014/main" id="{00BE457B-3B54-E450-6675-25C387D1AB8F}"/>
              </a:ext>
            </a:extLst>
          </p:cNvPr>
          <p:cNvSpPr>
            <a:spLocks noGrp="1"/>
          </p:cNvSpPr>
          <p:nvPr>
            <p:ph idx="1"/>
          </p:nvPr>
        </p:nvSpPr>
        <p:spPr/>
        <p:txBody>
          <a:bodyPr/>
          <a:lstStyle/>
          <a:p>
            <a:pPr marL="0" indent="0">
              <a:buNone/>
            </a:pPr>
            <a:r>
              <a:rPr lang="en-GB" b="1" dirty="0"/>
              <a:t>Possible Solutions and Strategies: </a:t>
            </a:r>
          </a:p>
          <a:p>
            <a:r>
              <a:rPr lang="en-GB" dirty="0"/>
              <a:t>Saying no is okay.</a:t>
            </a:r>
          </a:p>
          <a:p>
            <a:r>
              <a:rPr lang="en-GB" dirty="0"/>
              <a:t>Explain that you need your lunch.</a:t>
            </a:r>
          </a:p>
          <a:p>
            <a:r>
              <a:rPr lang="en-GB" dirty="0"/>
              <a:t>Ask if they are okay or if they need lunch. </a:t>
            </a:r>
          </a:p>
          <a:p>
            <a:r>
              <a:rPr lang="en-GB" dirty="0"/>
              <a:t>Encourage them to talk to a trusted adult if they need help.</a:t>
            </a:r>
          </a:p>
          <a:p>
            <a:r>
              <a:rPr lang="en-GB" dirty="0"/>
              <a:t>Seek help from a teacher or a trusted adult if they continue to ask, or if you think they may need support. </a:t>
            </a:r>
          </a:p>
        </p:txBody>
      </p:sp>
    </p:spTree>
    <p:extLst>
      <p:ext uri="{BB962C8B-B14F-4D97-AF65-F5344CB8AC3E}">
        <p14:creationId xmlns:p14="http://schemas.microsoft.com/office/powerpoint/2010/main" val="74740815"/>
      </p:ext>
    </p:extLst>
  </p:cSld>
  <p:clrMapOvr>
    <a:masterClrMapping/>
  </p:clrMapOvr>
  <mc:AlternateContent xmlns:mc="http://schemas.openxmlformats.org/markup-compatibility/2006" xmlns:p14="http://schemas.microsoft.com/office/powerpoint/2010/main">
    <mc:Choice Requires="p14">
      <p:transition spd="slow" p14:dur="2000" advTm="35401"/>
    </mc:Choice>
    <mc:Fallback xmlns="">
      <p:transition spd="slow" advTm="3540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4E4AA-AF0B-0813-CAB5-3BB9D26B5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3F2B0-F26E-0A39-6B66-8E1DD7DD2BFE}"/>
              </a:ext>
            </a:extLst>
          </p:cNvPr>
          <p:cNvSpPr>
            <a:spLocks noGrp="1"/>
          </p:cNvSpPr>
          <p:nvPr>
            <p:ph type="title"/>
          </p:nvPr>
        </p:nvSpPr>
        <p:spPr/>
        <p:txBody>
          <a:bodyPr/>
          <a:lstStyle/>
          <a:p>
            <a:r>
              <a:rPr lang="en-GB" dirty="0"/>
              <a:t>Scenario #2: “Left out at Break Time.”</a:t>
            </a:r>
          </a:p>
        </p:txBody>
      </p:sp>
      <p:sp>
        <p:nvSpPr>
          <p:cNvPr id="3" name="Content Placeholder 2">
            <a:extLst>
              <a:ext uri="{FF2B5EF4-FFF2-40B4-BE49-F238E27FC236}">
                <a16:creationId xmlns:a16="http://schemas.microsoft.com/office/drawing/2014/main" id="{69FAC612-9F27-C523-FABB-E8E7E3F05FE9}"/>
              </a:ext>
            </a:extLst>
          </p:cNvPr>
          <p:cNvSpPr>
            <a:spLocks noGrp="1"/>
          </p:cNvSpPr>
          <p:nvPr>
            <p:ph idx="1"/>
          </p:nvPr>
        </p:nvSpPr>
        <p:spPr>
          <a:xfrm>
            <a:off x="838200" y="1702081"/>
            <a:ext cx="10515600" cy="4946463"/>
          </a:xfrm>
        </p:spPr>
        <p:txBody>
          <a:bodyPr>
            <a:noAutofit/>
          </a:bodyPr>
          <a:lstStyle/>
          <a:p>
            <a:pPr marL="0" indent="0" algn="ctr">
              <a:buNone/>
            </a:pPr>
            <a:r>
              <a:rPr lang="en-GB" sz="2400" dirty="0"/>
              <a:t>During the break, a group is playing a game. One child is nearby but isn’t being invited to play. </a:t>
            </a:r>
          </a:p>
          <a:p>
            <a:pPr marL="0" indent="0">
              <a:buNone/>
            </a:pPr>
            <a:r>
              <a:rPr lang="en-GB" sz="2400" b="1" dirty="0"/>
              <a:t>Friend A: </a:t>
            </a:r>
            <a:r>
              <a:rPr lang="en-GB" sz="2400" i="1" dirty="0"/>
              <a:t>(noticing the Friend C standing nearby) “Hey guys, I think Friend C 			wants to join in.”</a:t>
            </a:r>
          </a:p>
          <a:p>
            <a:pPr marL="0" indent="0">
              <a:buNone/>
            </a:pPr>
            <a:r>
              <a:rPr lang="en-GB" sz="2400" b="1" dirty="0"/>
              <a:t>Friend B: </a:t>
            </a:r>
            <a:r>
              <a:rPr lang="en-GB" sz="2400" i="1" dirty="0"/>
              <a:t>“Oh, I didn’t see her there.”</a:t>
            </a:r>
          </a:p>
          <a:p>
            <a:pPr marL="0" indent="0">
              <a:buNone/>
            </a:pPr>
            <a:r>
              <a:rPr lang="en-GB" sz="2400" b="1" dirty="0"/>
              <a:t>Friend A:</a:t>
            </a:r>
            <a:r>
              <a:rPr lang="en-GB" sz="2400" dirty="0"/>
              <a:t> </a:t>
            </a:r>
            <a:r>
              <a:rPr lang="en-GB" sz="2400" i="1" dirty="0"/>
              <a:t>“Friend C, do you want to play tag with us?”</a:t>
            </a:r>
          </a:p>
          <a:p>
            <a:pPr marL="0" indent="0">
              <a:buNone/>
            </a:pPr>
            <a:r>
              <a:rPr lang="en-GB" sz="2400" b="1" dirty="0"/>
              <a:t>Friend C:</a:t>
            </a:r>
            <a:r>
              <a:rPr lang="en-GB" sz="2400" dirty="0"/>
              <a:t> </a:t>
            </a:r>
            <a:r>
              <a:rPr lang="en-GB" sz="2400" i="1" dirty="0"/>
              <a:t>“Yeah, that’d be nice.”</a:t>
            </a:r>
          </a:p>
          <a:p>
            <a:pPr marL="0" indent="0">
              <a:buNone/>
            </a:pPr>
            <a:r>
              <a:rPr lang="en-GB" sz="2400" b="1" dirty="0"/>
              <a:t>Friend B:</a:t>
            </a:r>
            <a:r>
              <a:rPr lang="en-GB" sz="2400" dirty="0"/>
              <a:t> “</a:t>
            </a:r>
            <a:r>
              <a:rPr lang="en-GB" sz="2400" i="1" dirty="0"/>
              <a:t>Cool! You can be the tagger first if you want.”</a:t>
            </a:r>
          </a:p>
          <a:p>
            <a:pPr marL="0" indent="0">
              <a:buNone/>
            </a:pPr>
            <a:r>
              <a:rPr lang="en-GB" sz="2400" b="1" dirty="0"/>
              <a:t>Friend C: </a:t>
            </a:r>
            <a:r>
              <a:rPr lang="en-GB" sz="2400" dirty="0"/>
              <a:t>“</a:t>
            </a:r>
            <a:r>
              <a:rPr lang="en-GB" sz="2400" i="1" dirty="0"/>
              <a:t>Okay, thanks!”</a:t>
            </a:r>
          </a:p>
        </p:txBody>
      </p:sp>
    </p:spTree>
    <p:extLst>
      <p:ext uri="{BB962C8B-B14F-4D97-AF65-F5344CB8AC3E}">
        <p14:creationId xmlns:p14="http://schemas.microsoft.com/office/powerpoint/2010/main" val="294917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F9530-E13E-520F-10C6-C3FE82B99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073A2-8177-AB83-7F50-A1E36E37DA38}"/>
              </a:ext>
            </a:extLst>
          </p:cNvPr>
          <p:cNvSpPr>
            <a:spLocks noGrp="1"/>
          </p:cNvSpPr>
          <p:nvPr>
            <p:ph type="title"/>
          </p:nvPr>
        </p:nvSpPr>
        <p:spPr/>
        <p:txBody>
          <a:bodyPr/>
          <a:lstStyle/>
          <a:p>
            <a:r>
              <a:rPr lang="en-GB" dirty="0"/>
              <a:t>Scenario #2 Interactive Discussion</a:t>
            </a:r>
          </a:p>
        </p:txBody>
      </p:sp>
      <p:sp>
        <p:nvSpPr>
          <p:cNvPr id="3" name="Content Placeholder 2">
            <a:extLst>
              <a:ext uri="{FF2B5EF4-FFF2-40B4-BE49-F238E27FC236}">
                <a16:creationId xmlns:a16="http://schemas.microsoft.com/office/drawing/2014/main" id="{5CBC75C5-158E-C6AF-1124-CBA0AD649332}"/>
              </a:ext>
            </a:extLst>
          </p:cNvPr>
          <p:cNvSpPr>
            <a:spLocks noGrp="1"/>
          </p:cNvSpPr>
          <p:nvPr>
            <p:ph idx="1"/>
          </p:nvPr>
        </p:nvSpPr>
        <p:spPr/>
        <p:txBody>
          <a:bodyPr/>
          <a:lstStyle/>
          <a:p>
            <a:r>
              <a:rPr lang="en-GB" dirty="0"/>
              <a:t>What are other possible solutions or strategies to use in this scenario? </a:t>
            </a:r>
          </a:p>
          <a:p>
            <a:r>
              <a:rPr lang="en-GB" dirty="0"/>
              <a:t>How did the person feel when they were left out?</a:t>
            </a:r>
          </a:p>
          <a:p>
            <a:r>
              <a:rPr lang="en-GB" dirty="0"/>
              <a:t>What made the situation better?</a:t>
            </a:r>
          </a:p>
          <a:p>
            <a:r>
              <a:rPr lang="en-GB" dirty="0"/>
              <a:t>How can you make sure everyone feels included?</a:t>
            </a:r>
          </a:p>
          <a:p>
            <a:endParaRPr lang="en-GB" dirty="0"/>
          </a:p>
        </p:txBody>
      </p:sp>
    </p:spTree>
    <p:extLst>
      <p:ext uri="{BB962C8B-B14F-4D97-AF65-F5344CB8AC3E}">
        <p14:creationId xmlns:p14="http://schemas.microsoft.com/office/powerpoint/2010/main" val="2746572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73CEC-C00D-F6A4-7ABD-9C987AAC7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C6D56-C82B-E99E-5306-5DC16B58816A}"/>
              </a:ext>
            </a:extLst>
          </p:cNvPr>
          <p:cNvSpPr>
            <a:spLocks noGrp="1"/>
          </p:cNvSpPr>
          <p:nvPr>
            <p:ph type="title"/>
          </p:nvPr>
        </p:nvSpPr>
        <p:spPr/>
        <p:txBody>
          <a:bodyPr/>
          <a:lstStyle/>
          <a:p>
            <a:r>
              <a:rPr lang="en-GB" dirty="0"/>
              <a:t>Scenario #2 Interactive Discussion</a:t>
            </a:r>
          </a:p>
        </p:txBody>
      </p:sp>
      <p:sp>
        <p:nvSpPr>
          <p:cNvPr id="3" name="Content Placeholder 2">
            <a:extLst>
              <a:ext uri="{FF2B5EF4-FFF2-40B4-BE49-F238E27FC236}">
                <a16:creationId xmlns:a16="http://schemas.microsoft.com/office/drawing/2014/main" id="{2FBDECDD-3934-799F-F935-03756C5C450E}"/>
              </a:ext>
            </a:extLst>
          </p:cNvPr>
          <p:cNvSpPr>
            <a:spLocks noGrp="1"/>
          </p:cNvSpPr>
          <p:nvPr>
            <p:ph idx="1"/>
          </p:nvPr>
        </p:nvSpPr>
        <p:spPr/>
        <p:txBody>
          <a:bodyPr/>
          <a:lstStyle/>
          <a:p>
            <a:pPr marL="0" indent="0">
              <a:buNone/>
            </a:pPr>
            <a:r>
              <a:rPr lang="en-GB" b="1" dirty="0"/>
              <a:t>Possible Solutions and Strategies: </a:t>
            </a:r>
          </a:p>
          <a:p>
            <a:pPr lvl="0"/>
            <a:r>
              <a:rPr lang="en-GB" dirty="0"/>
              <a:t>Invite a friend to join in.</a:t>
            </a:r>
          </a:p>
          <a:p>
            <a:pPr lvl="0"/>
            <a:r>
              <a:rPr lang="en-GB" dirty="0"/>
              <a:t>Encourage others to include them.</a:t>
            </a:r>
          </a:p>
          <a:p>
            <a:pPr lvl="0"/>
            <a:r>
              <a:rPr lang="en-GB" dirty="0"/>
              <a:t>Start a new game where everyone can participate. </a:t>
            </a:r>
          </a:p>
        </p:txBody>
      </p:sp>
    </p:spTree>
    <p:extLst>
      <p:ext uri="{BB962C8B-B14F-4D97-AF65-F5344CB8AC3E}">
        <p14:creationId xmlns:p14="http://schemas.microsoft.com/office/powerpoint/2010/main" val="4232660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68CE8-D09F-ABB8-9DA0-323E9DDF0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9CF2F-E643-B0C3-622D-0EFD8C4E4BBD}"/>
              </a:ext>
            </a:extLst>
          </p:cNvPr>
          <p:cNvSpPr>
            <a:spLocks noGrp="1"/>
          </p:cNvSpPr>
          <p:nvPr>
            <p:ph type="title"/>
          </p:nvPr>
        </p:nvSpPr>
        <p:spPr/>
        <p:txBody>
          <a:bodyPr/>
          <a:lstStyle/>
          <a:p>
            <a:r>
              <a:rPr lang="en-GB" dirty="0"/>
              <a:t>Scenario #3: “Snapchat Dares.”</a:t>
            </a:r>
          </a:p>
        </p:txBody>
      </p:sp>
      <p:sp>
        <p:nvSpPr>
          <p:cNvPr id="3" name="Content Placeholder 2">
            <a:extLst>
              <a:ext uri="{FF2B5EF4-FFF2-40B4-BE49-F238E27FC236}">
                <a16:creationId xmlns:a16="http://schemas.microsoft.com/office/drawing/2014/main" id="{BCBDFEFF-BC55-EDFF-865D-EA34383140F5}"/>
              </a:ext>
            </a:extLst>
          </p:cNvPr>
          <p:cNvSpPr>
            <a:spLocks noGrp="1"/>
          </p:cNvSpPr>
          <p:nvPr>
            <p:ph idx="1"/>
          </p:nvPr>
        </p:nvSpPr>
        <p:spPr>
          <a:xfrm>
            <a:off x="838200" y="1546413"/>
            <a:ext cx="10515600" cy="4282887"/>
          </a:xfrm>
        </p:spPr>
        <p:txBody>
          <a:bodyPr>
            <a:normAutofit fontScale="70000" lnSpcReduction="20000"/>
          </a:bodyPr>
          <a:lstStyle/>
          <a:p>
            <a:pPr marL="0" indent="0" algn="ctr">
              <a:buNone/>
            </a:pPr>
            <a:r>
              <a:rPr lang="en-GB" sz="4000" dirty="0"/>
              <a:t>A friend sends you an online message through Snapchat to participate in a dare of you holding a knife. </a:t>
            </a:r>
          </a:p>
          <a:p>
            <a:pPr marL="0" indent="0">
              <a:buNone/>
            </a:pPr>
            <a:endParaRPr lang="en-GB" dirty="0"/>
          </a:p>
          <a:p>
            <a:pPr marL="0" indent="0">
              <a:buNone/>
            </a:pPr>
            <a:r>
              <a:rPr lang="en-GB" sz="3100" b="1" dirty="0"/>
              <a:t>Friend A:</a:t>
            </a:r>
            <a:r>
              <a:rPr lang="en-GB" sz="3100" dirty="0"/>
              <a:t> </a:t>
            </a:r>
            <a:r>
              <a:rPr lang="en-GB" sz="3100" i="1" dirty="0"/>
              <a:t>(via message): “Hey, I dare you to post a pic holding my brother’s knife. 			Everyone’s doing it. Don’t be scared. Just snap it and delete it after.”</a:t>
            </a:r>
          </a:p>
          <a:p>
            <a:pPr marL="0" indent="0">
              <a:buNone/>
            </a:pPr>
            <a:r>
              <a:rPr lang="en-GB" sz="3100" b="1" dirty="0"/>
              <a:t>Friend B:</a:t>
            </a:r>
            <a:r>
              <a:rPr lang="en-GB" sz="3100" dirty="0"/>
              <a:t> </a:t>
            </a:r>
            <a:r>
              <a:rPr lang="en-GB" sz="3100" i="1" dirty="0"/>
              <a:t>(typing): “What? Why would I do that?” </a:t>
            </a:r>
          </a:p>
          <a:p>
            <a:pPr marL="0" indent="0">
              <a:buNone/>
            </a:pPr>
            <a:r>
              <a:rPr lang="en-GB" sz="3100" b="1" dirty="0"/>
              <a:t>Friend A:</a:t>
            </a:r>
            <a:r>
              <a:rPr lang="en-GB" sz="3100" dirty="0"/>
              <a:t> </a:t>
            </a:r>
            <a:r>
              <a:rPr lang="en-GB" sz="3100" i="1" dirty="0"/>
              <a:t>“It’s just a joke. You won’t get in trouble. No one will know. I already posted 		mine, and I got 20 likes. Be cool.”</a:t>
            </a:r>
          </a:p>
          <a:p>
            <a:pPr marL="0" indent="0">
              <a:buNone/>
            </a:pPr>
            <a:r>
              <a:rPr lang="en-GB" sz="3100" b="1" dirty="0"/>
              <a:t>Friend B: </a:t>
            </a:r>
            <a:r>
              <a:rPr lang="en-GB" sz="3100" i="1" dirty="0"/>
              <a:t>“No, that doesn’t feel right. Someone could screenshot it or tell someone.”</a:t>
            </a:r>
          </a:p>
          <a:p>
            <a:pPr marL="0" indent="0">
              <a:buNone/>
            </a:pPr>
            <a:r>
              <a:rPr lang="en-GB" sz="3100" b="1" dirty="0"/>
              <a:t>Friend A</a:t>
            </a:r>
            <a:r>
              <a:rPr lang="en-GB" sz="3100" i="1" dirty="0"/>
              <a:t>: “Ugh. You’re so boring.” </a:t>
            </a:r>
          </a:p>
          <a:p>
            <a:pPr marL="0" indent="0">
              <a:buNone/>
            </a:pPr>
            <a:r>
              <a:rPr lang="en-GB" sz="3100" b="1" dirty="0"/>
              <a:t>Friend B</a:t>
            </a:r>
            <a:r>
              <a:rPr lang="en-GB" sz="3100" i="1" dirty="0"/>
              <a:t>: “I don’t care. I’m not doing something that could get me or you hurt. I’m going 		to delete this chat and talk to someone about it. You should, too.” </a:t>
            </a:r>
          </a:p>
        </p:txBody>
      </p:sp>
    </p:spTree>
    <p:extLst>
      <p:ext uri="{BB962C8B-B14F-4D97-AF65-F5344CB8AC3E}">
        <p14:creationId xmlns:p14="http://schemas.microsoft.com/office/powerpoint/2010/main" val="14679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5A491-1AF4-774C-ECFB-613622D0D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34A621-4D5D-0D4D-F298-2A17305C2845}"/>
              </a:ext>
            </a:extLst>
          </p:cNvPr>
          <p:cNvSpPr>
            <a:spLocks noGrp="1"/>
          </p:cNvSpPr>
          <p:nvPr>
            <p:ph type="title"/>
          </p:nvPr>
        </p:nvSpPr>
        <p:spPr/>
        <p:txBody>
          <a:bodyPr/>
          <a:lstStyle/>
          <a:p>
            <a:r>
              <a:rPr lang="en-GB" dirty="0"/>
              <a:t>Scenario #3 Interactive Discussion</a:t>
            </a:r>
          </a:p>
        </p:txBody>
      </p:sp>
      <p:sp>
        <p:nvSpPr>
          <p:cNvPr id="3" name="Content Placeholder 2">
            <a:extLst>
              <a:ext uri="{FF2B5EF4-FFF2-40B4-BE49-F238E27FC236}">
                <a16:creationId xmlns:a16="http://schemas.microsoft.com/office/drawing/2014/main" id="{D7712043-94A3-3034-EFEC-BC6C60E51A11}"/>
              </a:ext>
            </a:extLst>
          </p:cNvPr>
          <p:cNvSpPr>
            <a:spLocks noGrp="1"/>
          </p:cNvSpPr>
          <p:nvPr>
            <p:ph idx="1"/>
          </p:nvPr>
        </p:nvSpPr>
        <p:spPr/>
        <p:txBody>
          <a:bodyPr/>
          <a:lstStyle/>
          <a:p>
            <a:r>
              <a:rPr lang="en-GB" dirty="0"/>
              <a:t>What are other possible solutions or strategies to use in this scenario? </a:t>
            </a:r>
          </a:p>
          <a:p>
            <a:r>
              <a:rPr lang="en-GB" dirty="0"/>
              <a:t>Why was it brave for Friend B to say no?</a:t>
            </a:r>
          </a:p>
          <a:p>
            <a:r>
              <a:rPr lang="en-GB" dirty="0"/>
              <a:t>What could have happened if they had posted the picture?</a:t>
            </a:r>
          </a:p>
          <a:p>
            <a:r>
              <a:rPr lang="en-GB" dirty="0"/>
              <a:t>How can we support a friend who feels pressured online?</a:t>
            </a:r>
          </a:p>
          <a:p>
            <a:r>
              <a:rPr lang="en-GB" dirty="0"/>
              <a:t>What steps can you take if you receive a message like that?</a:t>
            </a:r>
          </a:p>
          <a:p>
            <a:endParaRPr lang="en-GB" dirty="0"/>
          </a:p>
        </p:txBody>
      </p:sp>
    </p:spTree>
    <p:extLst>
      <p:ext uri="{BB962C8B-B14F-4D97-AF65-F5344CB8AC3E}">
        <p14:creationId xmlns:p14="http://schemas.microsoft.com/office/powerpoint/2010/main" val="133445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994C-D94D-76EA-6C8C-A14628DF780E}"/>
              </a:ext>
            </a:extLst>
          </p:cNvPr>
          <p:cNvSpPr>
            <a:spLocks noGrp="1"/>
          </p:cNvSpPr>
          <p:nvPr>
            <p:ph type="title"/>
          </p:nvPr>
        </p:nvSpPr>
        <p:spPr/>
        <p:txBody>
          <a:bodyPr/>
          <a:lstStyle/>
          <a:p>
            <a:r>
              <a:rPr lang="en-GB" dirty="0"/>
              <a:t>Session Overview</a:t>
            </a:r>
          </a:p>
        </p:txBody>
      </p:sp>
      <p:sp>
        <p:nvSpPr>
          <p:cNvPr id="3" name="Content Placeholder 2">
            <a:extLst>
              <a:ext uri="{FF2B5EF4-FFF2-40B4-BE49-F238E27FC236}">
                <a16:creationId xmlns:a16="http://schemas.microsoft.com/office/drawing/2014/main" id="{44A146E2-4758-1C96-D08C-CD0E90BA500E}"/>
              </a:ext>
            </a:extLst>
          </p:cNvPr>
          <p:cNvSpPr>
            <a:spLocks noGrp="1"/>
          </p:cNvSpPr>
          <p:nvPr>
            <p:ph idx="1"/>
          </p:nvPr>
        </p:nvSpPr>
        <p:spPr/>
        <p:txBody>
          <a:bodyPr/>
          <a:lstStyle/>
          <a:p>
            <a:pPr marL="0" indent="0">
              <a:buNone/>
            </a:pPr>
            <a:r>
              <a:rPr lang="en-GB" dirty="0"/>
              <a:t>This session introduces students to the importance of positive friendships, recognising red flags in relationships, and identifying safe spaces in their daily lives. Through interactive discussions and activities, students will develop strategies to maintain healthy relationships and seek support when needed.</a:t>
            </a:r>
          </a:p>
          <a:p>
            <a:endParaRPr lang="en-GB" dirty="0"/>
          </a:p>
        </p:txBody>
      </p:sp>
    </p:spTree>
    <p:extLst>
      <p:ext uri="{BB962C8B-B14F-4D97-AF65-F5344CB8AC3E}">
        <p14:creationId xmlns:p14="http://schemas.microsoft.com/office/powerpoint/2010/main" val="3516636703"/>
      </p:ext>
    </p:extLst>
  </p:cSld>
  <p:clrMapOvr>
    <a:masterClrMapping/>
  </p:clrMapOvr>
  <mc:AlternateContent xmlns:mc="http://schemas.openxmlformats.org/markup-compatibility/2006" xmlns:p14="http://schemas.microsoft.com/office/powerpoint/2010/main">
    <mc:Choice Requires="p14">
      <p:transition spd="slow" p14:dur="2000" advTm="19102"/>
    </mc:Choice>
    <mc:Fallback xmlns="">
      <p:transition spd="slow" advTm="1910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70C15-47A2-671F-6057-01978870B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73965-0521-B240-4647-1B9444D7E36D}"/>
              </a:ext>
            </a:extLst>
          </p:cNvPr>
          <p:cNvSpPr>
            <a:spLocks noGrp="1"/>
          </p:cNvSpPr>
          <p:nvPr>
            <p:ph type="title"/>
          </p:nvPr>
        </p:nvSpPr>
        <p:spPr/>
        <p:txBody>
          <a:bodyPr/>
          <a:lstStyle/>
          <a:p>
            <a:r>
              <a:rPr lang="en-GB" dirty="0"/>
              <a:t>Scenario #3 Interactive Discussion</a:t>
            </a:r>
          </a:p>
        </p:txBody>
      </p:sp>
      <p:sp>
        <p:nvSpPr>
          <p:cNvPr id="3" name="Content Placeholder 2">
            <a:extLst>
              <a:ext uri="{FF2B5EF4-FFF2-40B4-BE49-F238E27FC236}">
                <a16:creationId xmlns:a16="http://schemas.microsoft.com/office/drawing/2014/main" id="{44A75FB9-EBA6-9909-5253-F23BC7F361DA}"/>
              </a:ext>
            </a:extLst>
          </p:cNvPr>
          <p:cNvSpPr>
            <a:spLocks noGrp="1"/>
          </p:cNvSpPr>
          <p:nvPr>
            <p:ph idx="1"/>
          </p:nvPr>
        </p:nvSpPr>
        <p:spPr/>
        <p:txBody>
          <a:bodyPr/>
          <a:lstStyle/>
          <a:p>
            <a:pPr marL="0" indent="0">
              <a:buNone/>
            </a:pPr>
            <a:r>
              <a:rPr lang="en-GB" b="1" dirty="0"/>
              <a:t>Possible Solutions and Strategies: </a:t>
            </a:r>
          </a:p>
          <a:p>
            <a:pPr lvl="0"/>
            <a:r>
              <a:rPr lang="en-GB" dirty="0"/>
              <a:t>Peer pressure can happen online, just like in person.</a:t>
            </a:r>
          </a:p>
          <a:p>
            <a:pPr lvl="0"/>
            <a:r>
              <a:rPr lang="en-GB" dirty="0"/>
              <a:t>Nothing on Snapchat (or any platform) is ever truly deleted.</a:t>
            </a:r>
          </a:p>
          <a:p>
            <a:pPr lvl="0"/>
            <a:r>
              <a:rPr lang="en-GB" dirty="0"/>
              <a:t>It’s okay to say no and block/report someone — even if they’re a friend.</a:t>
            </a:r>
          </a:p>
          <a:p>
            <a:pPr lvl="0"/>
            <a:r>
              <a:rPr lang="en-GB" dirty="0"/>
              <a:t>A trusted adult can always help — both with the pressure and the person doing the pressure.</a:t>
            </a:r>
          </a:p>
          <a:p>
            <a:pPr marL="0" lvl="0" indent="0">
              <a:buNone/>
            </a:pPr>
            <a:r>
              <a:rPr lang="en-GB" dirty="0"/>
              <a:t> </a:t>
            </a:r>
          </a:p>
        </p:txBody>
      </p:sp>
    </p:spTree>
    <p:extLst>
      <p:ext uri="{BB962C8B-B14F-4D97-AF65-F5344CB8AC3E}">
        <p14:creationId xmlns:p14="http://schemas.microsoft.com/office/powerpoint/2010/main" val="2825632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EB048-2D85-3D5B-AE68-93E18D9D5E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892AE-2DF2-5894-C230-22997826E763}"/>
              </a:ext>
            </a:extLst>
          </p:cNvPr>
          <p:cNvSpPr>
            <a:spLocks noGrp="1"/>
          </p:cNvSpPr>
          <p:nvPr>
            <p:ph type="title"/>
          </p:nvPr>
        </p:nvSpPr>
        <p:spPr/>
        <p:txBody>
          <a:bodyPr/>
          <a:lstStyle/>
          <a:p>
            <a:r>
              <a:rPr lang="en-GB" dirty="0"/>
              <a:t>Scenario #4: “</a:t>
            </a:r>
            <a:r>
              <a:rPr lang="en-US" b="0" i="0" u="none" strike="noStrike" dirty="0">
                <a:solidFill>
                  <a:srgbClr val="000000"/>
                </a:solidFill>
                <a:effectLst/>
                <a:latin typeface="-webkit-standard"/>
              </a:rPr>
              <a:t>Can You Hold This for Me?</a:t>
            </a:r>
            <a:r>
              <a:rPr lang="en-GB" dirty="0"/>
              <a:t>”</a:t>
            </a:r>
          </a:p>
        </p:txBody>
      </p:sp>
      <p:sp>
        <p:nvSpPr>
          <p:cNvPr id="3" name="Content Placeholder 2">
            <a:extLst>
              <a:ext uri="{FF2B5EF4-FFF2-40B4-BE49-F238E27FC236}">
                <a16:creationId xmlns:a16="http://schemas.microsoft.com/office/drawing/2014/main" id="{0B8B1B2F-7A04-744D-0AB9-FE2422C368DF}"/>
              </a:ext>
            </a:extLst>
          </p:cNvPr>
          <p:cNvSpPr>
            <a:spLocks noGrp="1"/>
          </p:cNvSpPr>
          <p:nvPr>
            <p:ph idx="1"/>
          </p:nvPr>
        </p:nvSpPr>
        <p:spPr>
          <a:xfrm>
            <a:off x="838200" y="1506071"/>
            <a:ext cx="10515600" cy="4108917"/>
          </a:xfrm>
        </p:spPr>
        <p:txBody>
          <a:bodyPr>
            <a:normAutofit fontScale="55000" lnSpcReduction="20000"/>
          </a:bodyPr>
          <a:lstStyle/>
          <a:p>
            <a:pPr marL="0" indent="0" algn="ctr">
              <a:buNone/>
            </a:pPr>
            <a:r>
              <a:rPr lang="en-GB" sz="5100" dirty="0"/>
              <a:t>Friend A wants you to hold something for them that makes you uncomfortable. They say, “Don’t worry, nothing will happen.”</a:t>
            </a:r>
          </a:p>
          <a:p>
            <a:pPr marL="0" indent="0" algn="ctr">
              <a:buNone/>
            </a:pPr>
            <a:endParaRPr lang="en-GB" sz="3200" dirty="0"/>
          </a:p>
          <a:p>
            <a:pPr marL="0" indent="0">
              <a:buNone/>
            </a:pPr>
            <a:r>
              <a:rPr lang="en-GB" sz="3200" b="1" dirty="0"/>
              <a:t>Friend A</a:t>
            </a:r>
            <a:r>
              <a:rPr lang="en-GB" sz="3200" b="1" i="1" dirty="0"/>
              <a:t>:  </a:t>
            </a:r>
            <a:r>
              <a:rPr lang="en-GB" sz="3200" i="1" dirty="0"/>
              <a:t>“Hey [Name] Friend B… Could you do me a favour? Just hold this in your backpack for me, 			alright?”</a:t>
            </a:r>
          </a:p>
          <a:p>
            <a:pPr marL="0" indent="0">
              <a:buNone/>
            </a:pPr>
            <a:r>
              <a:rPr lang="en-GB" sz="3200" b="1" dirty="0"/>
              <a:t>Friend B:  </a:t>
            </a:r>
            <a:r>
              <a:rPr lang="en-GB" sz="3200" i="1" dirty="0"/>
              <a:t>“What is it?”</a:t>
            </a:r>
          </a:p>
          <a:p>
            <a:pPr marL="0" indent="0">
              <a:buNone/>
            </a:pPr>
            <a:r>
              <a:rPr lang="en-GB" sz="3200" b="1" dirty="0"/>
              <a:t>Friend A: </a:t>
            </a:r>
            <a:r>
              <a:rPr lang="en-GB" sz="3200" i="1" dirty="0"/>
              <a:t>“(whispers) It’s just a knife. I don’t want to get caught with it. You’re good at keeping quiet.”</a:t>
            </a:r>
          </a:p>
          <a:p>
            <a:pPr marL="0" indent="0">
              <a:buNone/>
            </a:pPr>
            <a:r>
              <a:rPr lang="en-GB" sz="3200" b="1" dirty="0"/>
              <a:t>Friend B:  </a:t>
            </a:r>
            <a:r>
              <a:rPr lang="en-GB" sz="3200" i="1" dirty="0"/>
              <a:t>“No, I’m not okay with that. I don’t want to be involved in anything like that.”</a:t>
            </a:r>
          </a:p>
          <a:p>
            <a:pPr marL="0" indent="0">
              <a:buNone/>
            </a:pPr>
            <a:r>
              <a:rPr lang="en-GB" sz="3200" b="1" dirty="0"/>
              <a:t>Friend A: </a:t>
            </a:r>
            <a:r>
              <a:rPr lang="en-GB" sz="3200" i="1" dirty="0"/>
              <a:t>“Come on, just for a bit! No one will know.”</a:t>
            </a:r>
          </a:p>
          <a:p>
            <a:pPr marL="0" indent="0">
              <a:buNone/>
            </a:pPr>
            <a:r>
              <a:rPr lang="en-GB" sz="3200" b="1" dirty="0"/>
              <a:t>Friend B: </a:t>
            </a:r>
            <a:r>
              <a:rPr lang="en-GB" sz="3200" i="1" dirty="0"/>
              <a:t>“No. I’m serious. I don’t feel safe with this, and I think you need to talk to an adult.”</a:t>
            </a:r>
          </a:p>
          <a:p>
            <a:pPr marL="0" indent="0">
              <a:buNone/>
            </a:pPr>
            <a:r>
              <a:rPr lang="en-GB" sz="3200" b="1" dirty="0"/>
              <a:t>Friend A: </a:t>
            </a:r>
            <a:r>
              <a:rPr lang="en-GB" sz="3200" i="1" dirty="0"/>
              <a:t>“Don’t say anything, okay?”</a:t>
            </a:r>
          </a:p>
          <a:p>
            <a:pPr marL="0" indent="0">
              <a:buNone/>
            </a:pPr>
            <a:r>
              <a:rPr lang="en-GB" sz="3200" b="1" dirty="0"/>
              <a:t>Friend B: </a:t>
            </a:r>
            <a:r>
              <a:rPr lang="en-GB" sz="3200" i="1" dirty="0"/>
              <a:t>“I won’t keep a secret that could hurt someone. I’m going to tell a teacher because I care about both of us staying safe.”</a:t>
            </a:r>
          </a:p>
        </p:txBody>
      </p:sp>
    </p:spTree>
    <p:extLst>
      <p:ext uri="{BB962C8B-B14F-4D97-AF65-F5344CB8AC3E}">
        <p14:creationId xmlns:p14="http://schemas.microsoft.com/office/powerpoint/2010/main" val="2879160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CA080-4993-4267-87D3-A3241A35D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DCAC5-641A-1108-C51D-EDCA1D9C6339}"/>
              </a:ext>
            </a:extLst>
          </p:cNvPr>
          <p:cNvSpPr>
            <a:spLocks noGrp="1"/>
          </p:cNvSpPr>
          <p:nvPr>
            <p:ph type="title"/>
          </p:nvPr>
        </p:nvSpPr>
        <p:spPr/>
        <p:txBody>
          <a:bodyPr/>
          <a:lstStyle/>
          <a:p>
            <a:r>
              <a:rPr lang="en-GB" dirty="0"/>
              <a:t>Scenario #4 Interactive Discussion</a:t>
            </a:r>
          </a:p>
        </p:txBody>
      </p:sp>
      <p:sp>
        <p:nvSpPr>
          <p:cNvPr id="3" name="Content Placeholder 2">
            <a:extLst>
              <a:ext uri="{FF2B5EF4-FFF2-40B4-BE49-F238E27FC236}">
                <a16:creationId xmlns:a16="http://schemas.microsoft.com/office/drawing/2014/main" id="{45C957CB-6528-D6B7-6A2D-DFE8AF8193A0}"/>
              </a:ext>
            </a:extLst>
          </p:cNvPr>
          <p:cNvSpPr>
            <a:spLocks noGrp="1"/>
          </p:cNvSpPr>
          <p:nvPr>
            <p:ph idx="1"/>
          </p:nvPr>
        </p:nvSpPr>
        <p:spPr/>
        <p:txBody>
          <a:bodyPr/>
          <a:lstStyle/>
          <a:p>
            <a:r>
              <a:rPr lang="en-GB" dirty="0"/>
              <a:t>What are other possible solutions or strategies to use in this scenario? </a:t>
            </a:r>
          </a:p>
          <a:p>
            <a:r>
              <a:rPr lang="en-GB" dirty="0"/>
              <a:t>Why was it important for Friend B to say no?</a:t>
            </a:r>
          </a:p>
          <a:p>
            <a:r>
              <a:rPr lang="en-GB" dirty="0"/>
              <a:t>What risks were involved in saying yes?</a:t>
            </a:r>
          </a:p>
          <a:p>
            <a:r>
              <a:rPr lang="en-GB" dirty="0"/>
              <a:t>What might happen if Friend B didn’t tell a trusted adult?</a:t>
            </a:r>
          </a:p>
          <a:p>
            <a:r>
              <a:rPr lang="en-GB" dirty="0"/>
              <a:t>What support might Friend A need?</a:t>
            </a:r>
          </a:p>
          <a:p>
            <a:endParaRPr lang="en-GB" dirty="0"/>
          </a:p>
        </p:txBody>
      </p:sp>
    </p:spTree>
    <p:extLst>
      <p:ext uri="{BB962C8B-B14F-4D97-AF65-F5344CB8AC3E}">
        <p14:creationId xmlns:p14="http://schemas.microsoft.com/office/powerpoint/2010/main" val="3382523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56684-CFE2-A7EF-AF66-13C8DF4EA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8222E-EC69-C9EE-2571-CF50BA7D0C6A}"/>
              </a:ext>
            </a:extLst>
          </p:cNvPr>
          <p:cNvSpPr>
            <a:spLocks noGrp="1"/>
          </p:cNvSpPr>
          <p:nvPr>
            <p:ph type="title"/>
          </p:nvPr>
        </p:nvSpPr>
        <p:spPr/>
        <p:txBody>
          <a:bodyPr/>
          <a:lstStyle/>
          <a:p>
            <a:r>
              <a:rPr lang="en-GB" dirty="0"/>
              <a:t>Scenario #4 Interactive Discussion</a:t>
            </a:r>
          </a:p>
        </p:txBody>
      </p:sp>
      <p:sp>
        <p:nvSpPr>
          <p:cNvPr id="3" name="Content Placeholder 2">
            <a:extLst>
              <a:ext uri="{FF2B5EF4-FFF2-40B4-BE49-F238E27FC236}">
                <a16:creationId xmlns:a16="http://schemas.microsoft.com/office/drawing/2014/main" id="{44F8FEA8-99C0-A656-D0AB-6167E5A29B23}"/>
              </a:ext>
            </a:extLst>
          </p:cNvPr>
          <p:cNvSpPr>
            <a:spLocks noGrp="1"/>
          </p:cNvSpPr>
          <p:nvPr>
            <p:ph idx="1"/>
          </p:nvPr>
        </p:nvSpPr>
        <p:spPr/>
        <p:txBody>
          <a:bodyPr/>
          <a:lstStyle/>
          <a:p>
            <a:pPr marL="0" indent="0">
              <a:buNone/>
            </a:pPr>
            <a:r>
              <a:rPr lang="en-GB" b="1" dirty="0"/>
              <a:t>Possible Solutions and Strategies: </a:t>
            </a:r>
          </a:p>
          <a:p>
            <a:pPr lvl="0"/>
            <a:r>
              <a:rPr lang="en-GB" dirty="0"/>
              <a:t>Saying no is okay.</a:t>
            </a:r>
          </a:p>
          <a:p>
            <a:pPr lvl="0"/>
            <a:r>
              <a:rPr lang="en-GB" dirty="0"/>
              <a:t>Stand firm in your decision.</a:t>
            </a:r>
          </a:p>
          <a:p>
            <a:pPr lvl="0"/>
            <a:r>
              <a:rPr lang="en-GB" dirty="0"/>
              <a:t>Walk away.</a:t>
            </a:r>
          </a:p>
          <a:p>
            <a:pPr lvl="0"/>
            <a:r>
              <a:rPr lang="en-GB" dirty="0"/>
              <a:t>Talk to a trusted adult if needed. </a:t>
            </a:r>
          </a:p>
        </p:txBody>
      </p:sp>
    </p:spTree>
    <p:extLst>
      <p:ext uri="{BB962C8B-B14F-4D97-AF65-F5344CB8AC3E}">
        <p14:creationId xmlns:p14="http://schemas.microsoft.com/office/powerpoint/2010/main" val="330018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D817-FC3E-9CAF-F05E-722603CE5E9A}"/>
              </a:ext>
            </a:extLst>
          </p:cNvPr>
          <p:cNvSpPr>
            <a:spLocks noGrp="1"/>
          </p:cNvSpPr>
          <p:nvPr>
            <p:ph type="title"/>
          </p:nvPr>
        </p:nvSpPr>
        <p:spPr/>
        <p:txBody>
          <a:bodyPr/>
          <a:lstStyle/>
          <a:p>
            <a:pPr algn="ctr"/>
            <a:r>
              <a:rPr lang="en-GB" dirty="0"/>
              <a:t>Recap on Strategies for Handling Peer Pressure and Red Flags in Friendships</a:t>
            </a:r>
          </a:p>
        </p:txBody>
      </p:sp>
      <p:sp>
        <p:nvSpPr>
          <p:cNvPr id="3" name="Content Placeholder 2">
            <a:extLst>
              <a:ext uri="{FF2B5EF4-FFF2-40B4-BE49-F238E27FC236}">
                <a16:creationId xmlns:a16="http://schemas.microsoft.com/office/drawing/2014/main" id="{3AF23DAE-8AAE-C4B2-C5FF-8A82CE067346}"/>
              </a:ext>
            </a:extLst>
          </p:cNvPr>
          <p:cNvSpPr>
            <a:spLocks noGrp="1"/>
          </p:cNvSpPr>
          <p:nvPr>
            <p:ph idx="1"/>
          </p:nvPr>
        </p:nvSpPr>
        <p:spPr>
          <a:xfrm>
            <a:off x="314325" y="1825624"/>
            <a:ext cx="5781675" cy="3932239"/>
          </a:xfrm>
        </p:spPr>
        <p:txBody>
          <a:bodyPr>
            <a:normAutofit fontScale="77500" lnSpcReduction="20000"/>
          </a:bodyPr>
          <a:lstStyle/>
          <a:p>
            <a:pPr>
              <a:lnSpc>
                <a:spcPct val="110000"/>
              </a:lnSpc>
              <a:spcBef>
                <a:spcPts val="0"/>
              </a:spcBef>
              <a:spcAft>
                <a:spcPts val="1000"/>
              </a:spcAft>
            </a:pPr>
            <a:r>
              <a:rPr lang="en-GB" sz="2400" b="1" dirty="0"/>
              <a:t>Say No with Confidence</a:t>
            </a:r>
            <a:r>
              <a:rPr lang="en-GB" sz="2400" dirty="0"/>
              <a:t>: Use a firm but polite “No, I’m not comfortable with that.”</a:t>
            </a:r>
          </a:p>
          <a:p>
            <a:pPr>
              <a:lnSpc>
                <a:spcPct val="110000"/>
              </a:lnSpc>
              <a:spcBef>
                <a:spcPts val="0"/>
              </a:spcBef>
              <a:spcAft>
                <a:spcPts val="1000"/>
              </a:spcAft>
            </a:pPr>
            <a:r>
              <a:rPr lang="en-GB" sz="2400" b="1" dirty="0"/>
              <a:t>Give a Reason (If You Want To)</a:t>
            </a:r>
            <a:r>
              <a:rPr lang="en-GB" sz="2400" dirty="0"/>
              <a:t>: “I don’t think that’s a good idea because…”</a:t>
            </a:r>
          </a:p>
          <a:p>
            <a:pPr>
              <a:lnSpc>
                <a:spcPct val="110000"/>
              </a:lnSpc>
              <a:spcBef>
                <a:spcPts val="0"/>
              </a:spcBef>
              <a:spcAft>
                <a:spcPts val="1000"/>
              </a:spcAft>
            </a:pPr>
            <a:r>
              <a:rPr lang="en-GB" sz="2400" b="1" dirty="0"/>
              <a:t>Suggest an Alternative</a:t>
            </a:r>
            <a:r>
              <a:rPr lang="en-GB" sz="2400" dirty="0"/>
              <a:t>: “Let’s do something else instead.”</a:t>
            </a:r>
          </a:p>
          <a:p>
            <a:pPr>
              <a:lnSpc>
                <a:spcPct val="110000"/>
              </a:lnSpc>
              <a:spcBef>
                <a:spcPts val="0"/>
              </a:spcBef>
              <a:spcAft>
                <a:spcPts val="1000"/>
              </a:spcAft>
            </a:pPr>
            <a:r>
              <a:rPr lang="en-GB" sz="2400" b="1" dirty="0"/>
              <a:t>Walk Away</a:t>
            </a:r>
            <a:r>
              <a:rPr lang="en-GB" sz="2400" dirty="0"/>
              <a:t>: If the pressure continues, remove yourself from the situation.</a:t>
            </a:r>
          </a:p>
          <a:p>
            <a:pPr>
              <a:lnSpc>
                <a:spcPct val="110000"/>
              </a:lnSpc>
              <a:spcBef>
                <a:spcPts val="0"/>
              </a:spcBef>
              <a:spcAft>
                <a:spcPts val="1000"/>
              </a:spcAft>
            </a:pPr>
            <a:r>
              <a:rPr lang="en-GB" sz="2400" b="1" dirty="0"/>
              <a:t>Talk to a Trusted Adult</a:t>
            </a:r>
            <a:r>
              <a:rPr lang="en-GB" sz="2400" dirty="0"/>
              <a:t>: If something feels wrong, ask for help.</a:t>
            </a:r>
          </a:p>
          <a:p>
            <a:pPr>
              <a:lnSpc>
                <a:spcPct val="110000"/>
              </a:lnSpc>
              <a:spcBef>
                <a:spcPts val="0"/>
              </a:spcBef>
              <a:spcAft>
                <a:spcPts val="1000"/>
              </a:spcAft>
            </a:pPr>
            <a:r>
              <a:rPr lang="en-GB" sz="2400" b="1" dirty="0"/>
              <a:t>Find Supportive Friends</a:t>
            </a:r>
            <a:r>
              <a:rPr lang="en-GB" sz="2400" dirty="0"/>
              <a:t>: Surround yourself with people who respect your boundaries.</a:t>
            </a:r>
          </a:p>
        </p:txBody>
      </p:sp>
      <p:pic>
        <p:nvPicPr>
          <p:cNvPr id="7" name="Audio 6">
            <a:extLst>
              <a:ext uri="{FF2B5EF4-FFF2-40B4-BE49-F238E27FC236}">
                <a16:creationId xmlns:a16="http://schemas.microsoft.com/office/drawing/2014/main" id="{53612D2C-D750-41E5-C63C-CA706DEC610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
        <p:nvSpPr>
          <p:cNvPr id="4" name="Content Placeholder 2">
            <a:extLst>
              <a:ext uri="{FF2B5EF4-FFF2-40B4-BE49-F238E27FC236}">
                <a16:creationId xmlns:a16="http://schemas.microsoft.com/office/drawing/2014/main" id="{407419ED-A5A5-9AE7-D838-186DCBCAE815}"/>
              </a:ext>
            </a:extLst>
          </p:cNvPr>
          <p:cNvSpPr txBox="1">
            <a:spLocks/>
          </p:cNvSpPr>
          <p:nvPr/>
        </p:nvSpPr>
        <p:spPr>
          <a:xfrm>
            <a:off x="6096000" y="1825623"/>
            <a:ext cx="5781675" cy="393223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1000"/>
              </a:spcAft>
            </a:pPr>
            <a:r>
              <a:rPr lang="en-GB" sz="2400" b="1" dirty="0"/>
              <a:t>Practice Role-Playing Responses</a:t>
            </a:r>
            <a:r>
              <a:rPr lang="en-GB" sz="2400" dirty="0"/>
              <a:t>: Prepare phrases for saying no to uncomfortable situations.</a:t>
            </a:r>
          </a:p>
          <a:p>
            <a:pPr>
              <a:lnSpc>
                <a:spcPct val="110000"/>
              </a:lnSpc>
              <a:spcBef>
                <a:spcPts val="0"/>
              </a:spcBef>
              <a:spcAft>
                <a:spcPts val="1000"/>
              </a:spcAft>
            </a:pPr>
            <a:r>
              <a:rPr lang="en-GB" sz="2400" b="1" dirty="0"/>
              <a:t>Use the Buddy System</a:t>
            </a:r>
            <a:r>
              <a:rPr lang="en-GB" sz="2400" dirty="0"/>
              <a:t>: Have a friend with you who shares your values and can back you up.</a:t>
            </a:r>
          </a:p>
          <a:p>
            <a:pPr>
              <a:lnSpc>
                <a:spcPct val="110000"/>
              </a:lnSpc>
              <a:spcBef>
                <a:spcPts val="0"/>
              </a:spcBef>
              <a:spcAft>
                <a:spcPts val="1000"/>
              </a:spcAft>
            </a:pPr>
            <a:r>
              <a:rPr lang="en-GB" sz="2400" b="1" dirty="0"/>
              <a:t>Recognise Manipulation</a:t>
            </a:r>
            <a:r>
              <a:rPr lang="en-GB" sz="2400" dirty="0"/>
              <a:t>: If someone makes you feel guilty or scared, that may be a red flag.</a:t>
            </a:r>
          </a:p>
          <a:p>
            <a:pPr>
              <a:lnSpc>
                <a:spcPct val="110000"/>
              </a:lnSpc>
              <a:spcBef>
                <a:spcPts val="0"/>
              </a:spcBef>
              <a:spcAft>
                <a:spcPts val="1000"/>
              </a:spcAft>
            </a:pPr>
            <a:r>
              <a:rPr lang="en-GB" sz="2400" b="1" dirty="0"/>
              <a:t>Block and Report (especially for online situations): </a:t>
            </a:r>
            <a:r>
              <a:rPr lang="en-GB" sz="2400" dirty="0"/>
              <a:t>If peer pressure is happening online, block the person and report their behaviour.</a:t>
            </a:r>
          </a:p>
        </p:txBody>
      </p:sp>
    </p:spTree>
    <p:extLst>
      <p:ext uri="{BB962C8B-B14F-4D97-AF65-F5344CB8AC3E}">
        <p14:creationId xmlns:p14="http://schemas.microsoft.com/office/powerpoint/2010/main" val="2160208033"/>
      </p:ext>
    </p:extLst>
  </p:cSld>
  <p:clrMapOvr>
    <a:masterClrMapping/>
  </p:clrMapOvr>
  <mc:AlternateContent xmlns:mc="http://schemas.openxmlformats.org/markup-compatibility/2006" xmlns:p14="http://schemas.microsoft.com/office/powerpoint/2010/main">
    <mc:Choice Requires="p14">
      <p:transition spd="slow" p14:dur="2000" advTm="26193"/>
    </mc:Choice>
    <mc:Fallback xmlns="">
      <p:transition spd="slow" advTm="261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9529-B000-DCFB-409D-73EBED86A3DD}"/>
              </a:ext>
            </a:extLst>
          </p:cNvPr>
          <p:cNvSpPr>
            <a:spLocks noGrp="1"/>
          </p:cNvSpPr>
          <p:nvPr>
            <p:ph type="title"/>
          </p:nvPr>
        </p:nvSpPr>
        <p:spPr/>
        <p:txBody>
          <a:bodyPr/>
          <a:lstStyle/>
          <a:p>
            <a:r>
              <a:rPr lang="en-GB" dirty="0"/>
              <a:t>Wrap Up Reflection</a:t>
            </a:r>
          </a:p>
        </p:txBody>
      </p:sp>
      <p:sp>
        <p:nvSpPr>
          <p:cNvPr id="3" name="Content Placeholder 2">
            <a:extLst>
              <a:ext uri="{FF2B5EF4-FFF2-40B4-BE49-F238E27FC236}">
                <a16:creationId xmlns:a16="http://schemas.microsoft.com/office/drawing/2014/main" id="{515FFD3B-3BCA-4518-6E54-EC6551FD210A}"/>
              </a:ext>
            </a:extLst>
          </p:cNvPr>
          <p:cNvSpPr>
            <a:spLocks noGrp="1"/>
          </p:cNvSpPr>
          <p:nvPr>
            <p:ph idx="1"/>
          </p:nvPr>
        </p:nvSpPr>
        <p:spPr/>
        <p:txBody>
          <a:bodyPr/>
          <a:lstStyle/>
          <a:p>
            <a:r>
              <a:rPr lang="en-GB" dirty="0"/>
              <a:t>What is something new you learned today about friendships? </a:t>
            </a:r>
          </a:p>
          <a:p>
            <a:pPr marL="0" indent="0">
              <a:buNone/>
            </a:pPr>
            <a:endParaRPr lang="en-GB" dirty="0"/>
          </a:p>
          <a:p>
            <a:r>
              <a:rPr lang="en-GB" dirty="0"/>
              <a:t>What is one thing you might do differently in your friendships now moving forward? </a:t>
            </a:r>
          </a:p>
          <a:p>
            <a:pPr marL="0" indent="0">
              <a:buNone/>
            </a:pPr>
            <a:endParaRPr lang="en-GB" dirty="0"/>
          </a:p>
          <a:p>
            <a:pPr marL="0" indent="0">
              <a:buNone/>
            </a:pPr>
            <a:r>
              <a:rPr lang="en-GB" dirty="0"/>
              <a:t>Remember, whenever you don’t feel comfortable, seek advice from and talk to a trusted adult. </a:t>
            </a:r>
          </a:p>
          <a:p>
            <a:pPr marL="0" indent="0">
              <a:buNone/>
            </a:pPr>
            <a:endParaRPr lang="en-GB" dirty="0"/>
          </a:p>
        </p:txBody>
      </p:sp>
      <p:pic>
        <p:nvPicPr>
          <p:cNvPr id="9" name="Audio 8">
            <a:extLst>
              <a:ext uri="{FF2B5EF4-FFF2-40B4-BE49-F238E27FC236}">
                <a16:creationId xmlns:a16="http://schemas.microsoft.com/office/drawing/2014/main" id="{750A333A-E68C-FD9D-F681-9101458212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58753339"/>
      </p:ext>
    </p:extLst>
  </p:cSld>
  <p:clrMapOvr>
    <a:masterClrMapping/>
  </p:clrMapOvr>
  <mc:AlternateContent xmlns:mc="http://schemas.openxmlformats.org/markup-compatibility/2006" xmlns:p14="http://schemas.microsoft.com/office/powerpoint/2010/main">
    <mc:Choice Requires="p14">
      <p:transition spd="slow" p14:dur="2000" advTm="24313"/>
    </mc:Choice>
    <mc:Fallback xmlns="">
      <p:transition spd="slow" advTm="24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4C56-CEEB-8A88-5173-5B8CAC095395}"/>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a16="http://schemas.microsoft.com/office/drawing/2014/main" id="{33A7EE38-30DD-75C1-B032-EED45973DF1F}"/>
              </a:ext>
            </a:extLst>
          </p:cNvPr>
          <p:cNvSpPr>
            <a:spLocks noGrp="1"/>
          </p:cNvSpPr>
          <p:nvPr>
            <p:ph idx="1"/>
          </p:nvPr>
        </p:nvSpPr>
        <p:spPr/>
        <p:txBody>
          <a:bodyPr/>
          <a:lstStyle/>
          <a:p>
            <a:r>
              <a:rPr lang="en-GB" dirty="0"/>
              <a:t>Reinforce understanding of good relationships.</a:t>
            </a:r>
          </a:p>
          <a:p>
            <a:r>
              <a:rPr lang="en-GB" dirty="0"/>
              <a:t>Recognise red flags in friendships and social situations.</a:t>
            </a:r>
          </a:p>
          <a:p>
            <a:r>
              <a:rPr lang="en-GB" dirty="0"/>
              <a:t>Identify and define personal safe spaces.</a:t>
            </a:r>
          </a:p>
          <a:p>
            <a:r>
              <a:rPr lang="en-GB" dirty="0"/>
              <a:t>Develop confidence in seeking help when feeling unsafe.</a:t>
            </a:r>
          </a:p>
          <a:p>
            <a:endParaRPr lang="en-GB" dirty="0"/>
          </a:p>
        </p:txBody>
      </p:sp>
    </p:spTree>
    <p:extLst>
      <p:ext uri="{BB962C8B-B14F-4D97-AF65-F5344CB8AC3E}">
        <p14:creationId xmlns:p14="http://schemas.microsoft.com/office/powerpoint/2010/main" val="2581069858"/>
      </p:ext>
    </p:extLst>
  </p:cSld>
  <p:clrMapOvr>
    <a:masterClrMapping/>
  </p:clrMapOvr>
  <mc:AlternateContent xmlns:mc="http://schemas.openxmlformats.org/markup-compatibility/2006" xmlns:p14="http://schemas.microsoft.com/office/powerpoint/2010/main">
    <mc:Choice Requires="p14">
      <p:transition spd="slow" p14:dur="2000" advTm="14754"/>
    </mc:Choice>
    <mc:Fallback xmlns="">
      <p:transition spd="slow" advTm="14754"/>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F8CEA-7043-ABA3-B60C-0093190ED66D}"/>
              </a:ext>
            </a:extLst>
          </p:cNvPr>
          <p:cNvSpPr>
            <a:spLocks noGrp="1"/>
          </p:cNvSpPr>
          <p:nvPr>
            <p:ph type="title"/>
          </p:nvPr>
        </p:nvSpPr>
        <p:spPr/>
        <p:txBody>
          <a:bodyPr/>
          <a:lstStyle/>
          <a:p>
            <a:r>
              <a:rPr lang="en-GB" dirty="0"/>
              <a:t>Session Outline</a:t>
            </a:r>
          </a:p>
        </p:txBody>
      </p:sp>
      <p:sp>
        <p:nvSpPr>
          <p:cNvPr id="3" name="Content Placeholder 2">
            <a:extLst>
              <a:ext uri="{FF2B5EF4-FFF2-40B4-BE49-F238E27FC236}">
                <a16:creationId xmlns:a16="http://schemas.microsoft.com/office/drawing/2014/main" id="{1CE6A88C-31AB-E532-1B38-3D87C57C9221}"/>
              </a:ext>
            </a:extLst>
          </p:cNvPr>
          <p:cNvSpPr>
            <a:spLocks noGrp="1"/>
          </p:cNvSpPr>
          <p:nvPr>
            <p:ph idx="1"/>
          </p:nvPr>
        </p:nvSpPr>
        <p:spPr>
          <a:xfrm>
            <a:off x="838200" y="1739897"/>
            <a:ext cx="10515600" cy="4351338"/>
          </a:xfrm>
        </p:spPr>
        <p:txBody>
          <a:bodyPr>
            <a:normAutofit/>
          </a:bodyPr>
          <a:lstStyle/>
          <a:p>
            <a:r>
              <a:rPr lang="en-GB" b="1" dirty="0"/>
              <a:t>Activity</a:t>
            </a:r>
            <a:r>
              <a:rPr lang="en-GB" dirty="0"/>
              <a:t>: Friendship Tree. </a:t>
            </a:r>
          </a:p>
          <a:p>
            <a:r>
              <a:rPr lang="en-GB" b="1" dirty="0"/>
              <a:t>Materials</a:t>
            </a:r>
            <a:r>
              <a:rPr lang="en-GB" dirty="0"/>
              <a:t>: Large paper tree outline, coloured paper leaves, markers.</a:t>
            </a:r>
          </a:p>
          <a:p>
            <a:r>
              <a:rPr lang="en-GB" b="1" dirty="0"/>
              <a:t>Task</a:t>
            </a:r>
            <a:r>
              <a:rPr lang="en-GB" dirty="0"/>
              <a:t>: Each young person writes one quality of a good friend on a leaf and one place where they feel safe. Leaves are then attached to the tree.</a:t>
            </a:r>
          </a:p>
          <a:p>
            <a:r>
              <a:rPr lang="en-GB" b="1" dirty="0"/>
              <a:t>Interactive Element</a:t>
            </a:r>
            <a:r>
              <a:rPr lang="en-GB" dirty="0"/>
              <a:t>: Discuss different scenarios involving friendships (e.g., peer pressure, bullying) and discuss positive ways to handle these situations </a:t>
            </a:r>
          </a:p>
          <a:p>
            <a:endParaRPr lang="en-GB" dirty="0"/>
          </a:p>
        </p:txBody>
      </p:sp>
    </p:spTree>
    <p:extLst>
      <p:ext uri="{BB962C8B-B14F-4D97-AF65-F5344CB8AC3E}">
        <p14:creationId xmlns:p14="http://schemas.microsoft.com/office/powerpoint/2010/main" val="168197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9858-3CD1-EB01-3AE4-C3E0D5A502B8}"/>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6940AF3D-A606-0A54-16B0-5C74A50D461D}"/>
              </a:ext>
            </a:extLst>
          </p:cNvPr>
          <p:cNvSpPr>
            <a:spLocks noGrp="1"/>
          </p:cNvSpPr>
          <p:nvPr>
            <p:ph idx="1"/>
          </p:nvPr>
        </p:nvSpPr>
        <p:spPr/>
        <p:txBody>
          <a:bodyPr/>
          <a:lstStyle/>
          <a:p>
            <a:pPr marL="0" indent="0">
              <a:buNone/>
            </a:pPr>
            <a:r>
              <a:rPr lang="en-GB" dirty="0"/>
              <a:t>How would you define or describe a “good friend” in one word? </a:t>
            </a:r>
          </a:p>
          <a:p>
            <a:pPr marL="0" indent="0">
              <a:buNone/>
            </a:pPr>
            <a:endParaRPr lang="en-GB" dirty="0"/>
          </a:p>
          <a:p>
            <a:pPr marL="0" indent="0">
              <a:buNone/>
            </a:pPr>
            <a:endParaRPr lang="en-GB" dirty="0"/>
          </a:p>
          <a:p>
            <a:pPr marL="0" indent="0">
              <a:buNone/>
            </a:pPr>
            <a:endParaRPr lang="en-GB" dirty="0"/>
          </a:p>
          <a:p>
            <a:pPr marL="0" indent="0">
              <a:buNone/>
            </a:pPr>
            <a:r>
              <a:rPr lang="en-GB" dirty="0"/>
              <a:t>What makes a friendship positive or negative? </a:t>
            </a:r>
          </a:p>
        </p:txBody>
      </p:sp>
    </p:spTree>
    <p:extLst>
      <p:ext uri="{BB962C8B-B14F-4D97-AF65-F5344CB8AC3E}">
        <p14:creationId xmlns:p14="http://schemas.microsoft.com/office/powerpoint/2010/main" val="812213083"/>
      </p:ext>
    </p:extLst>
  </p:cSld>
  <p:clrMapOvr>
    <a:masterClrMapping/>
  </p:clrMapOvr>
  <mc:AlternateContent xmlns:mc="http://schemas.openxmlformats.org/markup-compatibility/2006" xmlns:p14="http://schemas.microsoft.com/office/powerpoint/2010/main">
    <mc:Choice Requires="p14">
      <p:transition spd="slow" p14:dur="2000" advTm="20527"/>
    </mc:Choice>
    <mc:Fallback xmlns="">
      <p:transition spd="slow" advTm="2052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3D74-BA85-19AE-92C2-3BD440F3B925}"/>
              </a:ext>
            </a:extLst>
          </p:cNvPr>
          <p:cNvSpPr>
            <a:spLocks noGrp="1"/>
          </p:cNvSpPr>
          <p:nvPr>
            <p:ph type="title"/>
          </p:nvPr>
        </p:nvSpPr>
        <p:spPr/>
        <p:txBody>
          <a:bodyPr/>
          <a:lstStyle/>
          <a:p>
            <a:r>
              <a:rPr lang="en-GB" dirty="0"/>
              <a:t>Friendship Tree Activity</a:t>
            </a:r>
          </a:p>
        </p:txBody>
      </p:sp>
      <p:sp>
        <p:nvSpPr>
          <p:cNvPr id="3" name="Content Placeholder 2">
            <a:extLst>
              <a:ext uri="{FF2B5EF4-FFF2-40B4-BE49-F238E27FC236}">
                <a16:creationId xmlns:a16="http://schemas.microsoft.com/office/drawing/2014/main" id="{7B61671C-460A-BEB3-AECC-ECB3790B1E61}"/>
              </a:ext>
            </a:extLst>
          </p:cNvPr>
          <p:cNvSpPr>
            <a:spLocks noGrp="1"/>
          </p:cNvSpPr>
          <p:nvPr>
            <p:ph idx="1"/>
          </p:nvPr>
        </p:nvSpPr>
        <p:spPr>
          <a:xfrm>
            <a:off x="838200" y="1639881"/>
            <a:ext cx="8440271" cy="4351338"/>
          </a:xfrm>
        </p:spPr>
        <p:txBody>
          <a:bodyPr/>
          <a:lstStyle/>
          <a:p>
            <a:pPr marL="0" indent="0">
              <a:buNone/>
            </a:pPr>
            <a:r>
              <a:rPr lang="en-GB" b="1" dirty="0"/>
              <a:t>Think: </a:t>
            </a:r>
            <a:r>
              <a:rPr lang="en-GB" dirty="0"/>
              <a:t>What qualities are most important to you in positive friendships? Where or what spaces do you feel the safest? </a:t>
            </a:r>
          </a:p>
          <a:p>
            <a:pPr marL="0" indent="0">
              <a:buNone/>
            </a:pPr>
            <a:endParaRPr lang="en-GB" dirty="0"/>
          </a:p>
          <a:p>
            <a:pPr marL="0" indent="0">
              <a:buNone/>
            </a:pPr>
            <a:r>
              <a:rPr lang="en-GB" b="1" dirty="0"/>
              <a:t>Create: </a:t>
            </a:r>
            <a:r>
              <a:rPr lang="en-GB" dirty="0"/>
              <a:t>Write one quality on each leaf and a space you feel most safe on each leaf as well. </a:t>
            </a:r>
          </a:p>
          <a:p>
            <a:pPr marL="0" indent="0">
              <a:buNone/>
            </a:pPr>
            <a:endParaRPr lang="en-GB" dirty="0"/>
          </a:p>
          <a:p>
            <a:pPr marL="0" indent="0">
              <a:buNone/>
            </a:pPr>
            <a:r>
              <a:rPr lang="en-GB" b="1" dirty="0"/>
              <a:t>Present</a:t>
            </a:r>
            <a:r>
              <a:rPr lang="en-GB" dirty="0"/>
              <a:t>: Add your leaf to the large friendship tree and the safe space tree</a:t>
            </a:r>
          </a:p>
        </p:txBody>
      </p:sp>
      <p:pic>
        <p:nvPicPr>
          <p:cNvPr id="5" name="Graphic 4" descr="Thought outline">
            <a:extLst>
              <a:ext uri="{FF2B5EF4-FFF2-40B4-BE49-F238E27FC236}">
                <a16:creationId xmlns:a16="http://schemas.microsoft.com/office/drawing/2014/main" id="{D46114EC-AEFD-47E6-BCE2-2587707C2A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2114" y="1690688"/>
            <a:ext cx="914400" cy="914400"/>
          </a:xfrm>
          <a:prstGeom prst="rect">
            <a:avLst/>
          </a:prstGeom>
        </p:spPr>
      </p:pic>
      <p:pic>
        <p:nvPicPr>
          <p:cNvPr id="9" name="Graphic 8" descr="Withering Tree outline">
            <a:extLst>
              <a:ext uri="{FF2B5EF4-FFF2-40B4-BE49-F238E27FC236}">
                <a16:creationId xmlns:a16="http://schemas.microsoft.com/office/drawing/2014/main" id="{ADEDFB8A-119B-611B-2B02-1CB078BC78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2114" y="4529138"/>
            <a:ext cx="914400" cy="914400"/>
          </a:xfrm>
          <a:prstGeom prst="rect">
            <a:avLst/>
          </a:prstGeom>
        </p:spPr>
      </p:pic>
      <p:pic>
        <p:nvPicPr>
          <p:cNvPr id="11" name="Graphic 10" descr="Leaf outline">
            <a:extLst>
              <a:ext uri="{FF2B5EF4-FFF2-40B4-BE49-F238E27FC236}">
                <a16:creationId xmlns:a16="http://schemas.microsoft.com/office/drawing/2014/main" id="{E433426B-4107-C976-FCE9-3C91BDDC7E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22114" y="3109913"/>
            <a:ext cx="914400" cy="914400"/>
          </a:xfrm>
          <a:prstGeom prst="rect">
            <a:avLst/>
          </a:prstGeom>
        </p:spPr>
      </p:pic>
    </p:spTree>
    <p:extLst>
      <p:ext uri="{BB962C8B-B14F-4D97-AF65-F5344CB8AC3E}">
        <p14:creationId xmlns:p14="http://schemas.microsoft.com/office/powerpoint/2010/main" val="1309981315"/>
      </p:ext>
    </p:extLst>
  </p:cSld>
  <p:clrMapOvr>
    <a:masterClrMapping/>
  </p:clrMapOvr>
  <mc:AlternateContent xmlns:mc="http://schemas.openxmlformats.org/markup-compatibility/2006" xmlns:p14="http://schemas.microsoft.com/office/powerpoint/2010/main">
    <mc:Choice Requires="p14">
      <p:transition spd="slow" p14:dur="2000" advTm="28448"/>
    </mc:Choice>
    <mc:Fallback xmlns="">
      <p:transition spd="slow" advTm="2844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645A-4D37-4BD7-87D9-B151B3DF04EB}"/>
              </a:ext>
            </a:extLst>
          </p:cNvPr>
          <p:cNvSpPr>
            <a:spLocks noGrp="1"/>
          </p:cNvSpPr>
          <p:nvPr>
            <p:ph type="title"/>
          </p:nvPr>
        </p:nvSpPr>
        <p:spPr/>
        <p:txBody>
          <a:bodyPr/>
          <a:lstStyle/>
          <a:p>
            <a:r>
              <a:rPr lang="en-GB" dirty="0"/>
              <a:t>Example of the Friendship Tree</a:t>
            </a:r>
          </a:p>
        </p:txBody>
      </p:sp>
      <p:pic>
        <p:nvPicPr>
          <p:cNvPr id="4" name="Content Placeholder 3">
            <a:extLst>
              <a:ext uri="{FF2B5EF4-FFF2-40B4-BE49-F238E27FC236}">
                <a16:creationId xmlns:a16="http://schemas.microsoft.com/office/drawing/2014/main" id="{AD07C098-4EDC-6614-F8C8-1DE1657F971C}"/>
              </a:ext>
            </a:extLst>
          </p:cNvPr>
          <p:cNvPicPr>
            <a:picLocks noGrp="1" noChangeAspect="1"/>
          </p:cNvPicPr>
          <p:nvPr>
            <p:ph idx="1"/>
          </p:nvPr>
        </p:nvPicPr>
        <p:blipFill>
          <a:blip r:embed="rId4"/>
          <a:stretch>
            <a:fillRect/>
          </a:stretch>
        </p:blipFill>
        <p:spPr>
          <a:xfrm>
            <a:off x="838200" y="1281996"/>
            <a:ext cx="3876675" cy="4378917"/>
          </a:xfrm>
          <a:prstGeom prst="rect">
            <a:avLst/>
          </a:prstGeom>
        </p:spPr>
      </p:pic>
      <p:grpSp>
        <p:nvGrpSpPr>
          <p:cNvPr id="3" name="Group 2">
            <a:extLst>
              <a:ext uri="{FF2B5EF4-FFF2-40B4-BE49-F238E27FC236}">
                <a16:creationId xmlns:a16="http://schemas.microsoft.com/office/drawing/2014/main" id="{5D8E4C3F-DDCD-684C-48A5-C479F688271C}"/>
              </a:ext>
            </a:extLst>
          </p:cNvPr>
          <p:cNvGrpSpPr/>
          <p:nvPr/>
        </p:nvGrpSpPr>
        <p:grpSpPr>
          <a:xfrm>
            <a:off x="5525871" y="1506536"/>
            <a:ext cx="5617029" cy="4749800"/>
            <a:chOff x="6574970" y="2108201"/>
            <a:chExt cx="5617029" cy="4749800"/>
          </a:xfrm>
        </p:grpSpPr>
        <p:pic>
          <p:nvPicPr>
            <p:cNvPr id="5" name="Picture 4">
              <a:extLst>
                <a:ext uri="{FF2B5EF4-FFF2-40B4-BE49-F238E27FC236}">
                  <a16:creationId xmlns:a16="http://schemas.microsoft.com/office/drawing/2014/main" id="{2CB5E065-C9C4-5206-0199-77E951FFB4CA}"/>
                </a:ext>
              </a:extLst>
            </p:cNvPr>
            <p:cNvPicPr>
              <a:picLocks noChangeAspect="1"/>
            </p:cNvPicPr>
            <p:nvPr/>
          </p:nvPicPr>
          <p:blipFill>
            <a:blip r:embed="rId5"/>
            <a:srcRect b="833"/>
            <a:stretch/>
          </p:blipFill>
          <p:spPr>
            <a:xfrm rot="5400000">
              <a:off x="7008585" y="1674586"/>
              <a:ext cx="4749800" cy="5617029"/>
            </a:xfrm>
            <a:prstGeom prst="rect">
              <a:avLst/>
            </a:prstGeom>
          </p:spPr>
        </p:pic>
        <p:sp>
          <p:nvSpPr>
            <p:cNvPr id="6" name="TextBox 5">
              <a:extLst>
                <a:ext uri="{FF2B5EF4-FFF2-40B4-BE49-F238E27FC236}">
                  <a16:creationId xmlns:a16="http://schemas.microsoft.com/office/drawing/2014/main" id="{FDDE5FAC-B010-45F4-3BC5-3AF2C772BBA8}"/>
                </a:ext>
              </a:extLst>
            </p:cNvPr>
            <p:cNvSpPr txBox="1"/>
            <p:nvPr/>
          </p:nvSpPr>
          <p:spPr>
            <a:xfrm>
              <a:off x="7184571" y="3570515"/>
              <a:ext cx="1306286" cy="369332"/>
            </a:xfrm>
            <a:prstGeom prst="rect">
              <a:avLst/>
            </a:prstGeom>
            <a:noFill/>
          </p:spPr>
          <p:txBody>
            <a:bodyPr wrap="square" rtlCol="0">
              <a:spAutoFit/>
            </a:bodyPr>
            <a:lstStyle/>
            <a:p>
              <a:pPr algn="ctr"/>
              <a:r>
                <a:rPr lang="en-GB" dirty="0"/>
                <a:t>Kind</a:t>
              </a:r>
            </a:p>
          </p:txBody>
        </p:sp>
        <p:sp>
          <p:nvSpPr>
            <p:cNvPr id="8" name="TextBox 7">
              <a:extLst>
                <a:ext uri="{FF2B5EF4-FFF2-40B4-BE49-F238E27FC236}">
                  <a16:creationId xmlns:a16="http://schemas.microsoft.com/office/drawing/2014/main" id="{B983C643-90F6-46EA-ACBA-E1E67CD0FA9F}"/>
                </a:ext>
              </a:extLst>
            </p:cNvPr>
            <p:cNvSpPr txBox="1"/>
            <p:nvPr/>
          </p:nvSpPr>
          <p:spPr>
            <a:xfrm>
              <a:off x="10047514" y="3059668"/>
              <a:ext cx="1306286" cy="369332"/>
            </a:xfrm>
            <a:prstGeom prst="rect">
              <a:avLst/>
            </a:prstGeom>
            <a:noFill/>
          </p:spPr>
          <p:txBody>
            <a:bodyPr wrap="square" rtlCol="0">
              <a:spAutoFit/>
            </a:bodyPr>
            <a:lstStyle/>
            <a:p>
              <a:pPr algn="ctr"/>
              <a:r>
                <a:rPr lang="en-GB" dirty="0"/>
                <a:t>Respectful </a:t>
              </a:r>
            </a:p>
          </p:txBody>
        </p:sp>
        <p:sp>
          <p:nvSpPr>
            <p:cNvPr id="9" name="TextBox 8">
              <a:extLst>
                <a:ext uri="{FF2B5EF4-FFF2-40B4-BE49-F238E27FC236}">
                  <a16:creationId xmlns:a16="http://schemas.microsoft.com/office/drawing/2014/main" id="{8A37C651-9FF4-3F1F-86B0-04E5FD84E7F9}"/>
                </a:ext>
              </a:extLst>
            </p:cNvPr>
            <p:cNvSpPr txBox="1"/>
            <p:nvPr/>
          </p:nvSpPr>
          <p:spPr>
            <a:xfrm>
              <a:off x="8904514" y="5304972"/>
              <a:ext cx="1306286" cy="369332"/>
            </a:xfrm>
            <a:prstGeom prst="rect">
              <a:avLst/>
            </a:prstGeom>
            <a:noFill/>
          </p:spPr>
          <p:txBody>
            <a:bodyPr wrap="square" rtlCol="0">
              <a:spAutoFit/>
            </a:bodyPr>
            <a:lstStyle/>
            <a:p>
              <a:pPr algn="ctr"/>
              <a:r>
                <a:rPr lang="en-GB" dirty="0"/>
                <a:t>Honest</a:t>
              </a:r>
            </a:p>
          </p:txBody>
        </p:sp>
        <p:sp>
          <p:nvSpPr>
            <p:cNvPr id="10" name="TextBox 9">
              <a:extLst>
                <a:ext uri="{FF2B5EF4-FFF2-40B4-BE49-F238E27FC236}">
                  <a16:creationId xmlns:a16="http://schemas.microsoft.com/office/drawing/2014/main" id="{C4C509C2-6EDD-7110-522E-B633D91AE617}"/>
                </a:ext>
              </a:extLst>
            </p:cNvPr>
            <p:cNvSpPr txBox="1"/>
            <p:nvPr/>
          </p:nvSpPr>
          <p:spPr>
            <a:xfrm>
              <a:off x="7133775" y="5674304"/>
              <a:ext cx="1306286" cy="338554"/>
            </a:xfrm>
            <a:prstGeom prst="rect">
              <a:avLst/>
            </a:prstGeom>
            <a:noFill/>
          </p:spPr>
          <p:txBody>
            <a:bodyPr wrap="square" rtlCol="0">
              <a:spAutoFit/>
            </a:bodyPr>
            <a:lstStyle/>
            <a:p>
              <a:pPr algn="ctr"/>
              <a:r>
                <a:rPr lang="en-GB" sz="1600" dirty="0"/>
                <a:t>Trusting</a:t>
              </a:r>
              <a:endParaRPr lang="en-GB" dirty="0"/>
            </a:p>
          </p:txBody>
        </p:sp>
        <p:sp>
          <p:nvSpPr>
            <p:cNvPr id="11" name="TextBox 10">
              <a:extLst>
                <a:ext uri="{FF2B5EF4-FFF2-40B4-BE49-F238E27FC236}">
                  <a16:creationId xmlns:a16="http://schemas.microsoft.com/office/drawing/2014/main" id="{BAC37ECA-E818-E5EC-02B3-85A0444A1A7F}"/>
                </a:ext>
              </a:extLst>
            </p:cNvPr>
            <p:cNvSpPr txBox="1"/>
            <p:nvPr/>
          </p:nvSpPr>
          <p:spPr>
            <a:xfrm>
              <a:off x="10682514" y="5674304"/>
              <a:ext cx="1306286" cy="369332"/>
            </a:xfrm>
            <a:prstGeom prst="rect">
              <a:avLst/>
            </a:prstGeom>
            <a:noFill/>
          </p:spPr>
          <p:txBody>
            <a:bodyPr wrap="square" rtlCol="0">
              <a:spAutoFit/>
            </a:bodyPr>
            <a:lstStyle/>
            <a:p>
              <a:pPr algn="ctr"/>
              <a:r>
                <a:rPr lang="en-GB" dirty="0"/>
                <a:t>Fun</a:t>
              </a:r>
            </a:p>
          </p:txBody>
        </p:sp>
      </p:grpSp>
      <p:pic>
        <p:nvPicPr>
          <p:cNvPr id="15" name="Audio 14">
            <a:extLst>
              <a:ext uri="{FF2B5EF4-FFF2-40B4-BE49-F238E27FC236}">
                <a16:creationId xmlns:a16="http://schemas.microsoft.com/office/drawing/2014/main" id="{BD16D082-DFFB-530F-FA46-27373AF61A4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3641063"/>
      </p:ext>
    </p:extLst>
  </p:cSld>
  <p:clrMapOvr>
    <a:masterClrMapping/>
  </p:clrMapOvr>
  <mc:AlternateContent xmlns:mc="http://schemas.openxmlformats.org/markup-compatibility/2006" xmlns:p14="http://schemas.microsoft.com/office/powerpoint/2010/main">
    <mc:Choice Requires="p14">
      <p:transition spd="slow" p14:dur="2000" advTm="16609"/>
    </mc:Choice>
    <mc:Fallback xmlns="">
      <p:transition spd="slow" advTm="16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E37DA-E1A4-C6A9-44EC-1AF40F1A69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0C33BD-47B6-2ED8-8D93-7E037A59691B}"/>
              </a:ext>
            </a:extLst>
          </p:cNvPr>
          <p:cNvSpPr>
            <a:spLocks noGrp="1"/>
          </p:cNvSpPr>
          <p:nvPr>
            <p:ph type="title"/>
          </p:nvPr>
        </p:nvSpPr>
        <p:spPr/>
        <p:txBody>
          <a:bodyPr/>
          <a:lstStyle/>
          <a:p>
            <a:r>
              <a:rPr lang="en-GB" dirty="0"/>
              <a:t>Example of the Safe Space Tree</a:t>
            </a:r>
          </a:p>
        </p:txBody>
      </p:sp>
      <p:pic>
        <p:nvPicPr>
          <p:cNvPr id="5" name="Picture 4">
            <a:extLst>
              <a:ext uri="{FF2B5EF4-FFF2-40B4-BE49-F238E27FC236}">
                <a16:creationId xmlns:a16="http://schemas.microsoft.com/office/drawing/2014/main" id="{00736542-7864-75A4-96C7-BE865D97EB94}"/>
              </a:ext>
            </a:extLst>
          </p:cNvPr>
          <p:cNvPicPr>
            <a:picLocks noChangeAspect="1"/>
          </p:cNvPicPr>
          <p:nvPr/>
        </p:nvPicPr>
        <p:blipFill>
          <a:blip r:embed="rId2"/>
          <a:srcRect b="833"/>
          <a:stretch/>
        </p:blipFill>
        <p:spPr>
          <a:xfrm rot="5400000">
            <a:off x="5965597" y="1060225"/>
            <a:ext cx="4749800" cy="5617029"/>
          </a:xfrm>
          <a:prstGeom prst="rect">
            <a:avLst/>
          </a:prstGeom>
        </p:spPr>
      </p:pic>
      <p:sp>
        <p:nvSpPr>
          <p:cNvPr id="6" name="TextBox 5">
            <a:extLst>
              <a:ext uri="{FF2B5EF4-FFF2-40B4-BE49-F238E27FC236}">
                <a16:creationId xmlns:a16="http://schemas.microsoft.com/office/drawing/2014/main" id="{3439CE88-E495-B3B0-A5C0-4E2128965097}"/>
              </a:ext>
            </a:extLst>
          </p:cNvPr>
          <p:cNvSpPr txBox="1"/>
          <p:nvPr/>
        </p:nvSpPr>
        <p:spPr>
          <a:xfrm>
            <a:off x="6141583" y="2956154"/>
            <a:ext cx="1306286" cy="369332"/>
          </a:xfrm>
          <a:prstGeom prst="rect">
            <a:avLst/>
          </a:prstGeom>
          <a:noFill/>
        </p:spPr>
        <p:txBody>
          <a:bodyPr wrap="square" rtlCol="0">
            <a:spAutoFit/>
          </a:bodyPr>
          <a:lstStyle/>
          <a:p>
            <a:pPr algn="ctr"/>
            <a:r>
              <a:rPr lang="en-GB" dirty="0"/>
              <a:t>Home</a:t>
            </a:r>
          </a:p>
        </p:txBody>
      </p:sp>
      <p:sp>
        <p:nvSpPr>
          <p:cNvPr id="8" name="TextBox 7">
            <a:extLst>
              <a:ext uri="{FF2B5EF4-FFF2-40B4-BE49-F238E27FC236}">
                <a16:creationId xmlns:a16="http://schemas.microsoft.com/office/drawing/2014/main" id="{2FE8EB9F-8971-2AEB-9C4B-024705CE2109}"/>
              </a:ext>
            </a:extLst>
          </p:cNvPr>
          <p:cNvSpPr txBox="1"/>
          <p:nvPr/>
        </p:nvSpPr>
        <p:spPr>
          <a:xfrm>
            <a:off x="9004526" y="2261228"/>
            <a:ext cx="1306286" cy="646331"/>
          </a:xfrm>
          <a:prstGeom prst="rect">
            <a:avLst/>
          </a:prstGeom>
          <a:noFill/>
        </p:spPr>
        <p:txBody>
          <a:bodyPr wrap="square" rtlCol="0">
            <a:spAutoFit/>
          </a:bodyPr>
          <a:lstStyle/>
          <a:p>
            <a:pPr algn="ctr"/>
            <a:r>
              <a:rPr lang="en-GB" dirty="0"/>
              <a:t>Friend’s Home</a:t>
            </a:r>
          </a:p>
        </p:txBody>
      </p:sp>
      <p:sp>
        <p:nvSpPr>
          <p:cNvPr id="9" name="TextBox 8">
            <a:extLst>
              <a:ext uri="{FF2B5EF4-FFF2-40B4-BE49-F238E27FC236}">
                <a16:creationId xmlns:a16="http://schemas.microsoft.com/office/drawing/2014/main" id="{4D7E5329-6662-18B0-F8B8-C2312556149E}"/>
              </a:ext>
            </a:extLst>
          </p:cNvPr>
          <p:cNvSpPr txBox="1"/>
          <p:nvPr/>
        </p:nvSpPr>
        <p:spPr>
          <a:xfrm>
            <a:off x="7865156" y="4598278"/>
            <a:ext cx="1306286" cy="646331"/>
          </a:xfrm>
          <a:prstGeom prst="rect">
            <a:avLst/>
          </a:prstGeom>
          <a:noFill/>
        </p:spPr>
        <p:txBody>
          <a:bodyPr wrap="square" rtlCol="0">
            <a:spAutoFit/>
          </a:bodyPr>
          <a:lstStyle/>
          <a:p>
            <a:pPr algn="ctr"/>
            <a:r>
              <a:rPr lang="en-GB" dirty="0"/>
              <a:t>Football Club</a:t>
            </a:r>
          </a:p>
        </p:txBody>
      </p:sp>
      <p:sp>
        <p:nvSpPr>
          <p:cNvPr id="10" name="TextBox 9">
            <a:extLst>
              <a:ext uri="{FF2B5EF4-FFF2-40B4-BE49-F238E27FC236}">
                <a16:creationId xmlns:a16="http://schemas.microsoft.com/office/drawing/2014/main" id="{20A1D57E-1F76-FE70-14A5-987D04C0F399}"/>
              </a:ext>
            </a:extLst>
          </p:cNvPr>
          <p:cNvSpPr txBox="1"/>
          <p:nvPr/>
        </p:nvSpPr>
        <p:spPr>
          <a:xfrm>
            <a:off x="6090787" y="5059943"/>
            <a:ext cx="1306286" cy="338554"/>
          </a:xfrm>
          <a:prstGeom prst="rect">
            <a:avLst/>
          </a:prstGeom>
          <a:noFill/>
        </p:spPr>
        <p:txBody>
          <a:bodyPr wrap="square" rtlCol="0">
            <a:spAutoFit/>
          </a:bodyPr>
          <a:lstStyle/>
          <a:p>
            <a:pPr algn="ctr"/>
            <a:r>
              <a:rPr lang="en-GB" sz="1600" dirty="0"/>
              <a:t>School</a:t>
            </a:r>
            <a:endParaRPr lang="en-GB" dirty="0"/>
          </a:p>
        </p:txBody>
      </p:sp>
      <p:sp>
        <p:nvSpPr>
          <p:cNvPr id="11" name="TextBox 10">
            <a:extLst>
              <a:ext uri="{FF2B5EF4-FFF2-40B4-BE49-F238E27FC236}">
                <a16:creationId xmlns:a16="http://schemas.microsoft.com/office/drawing/2014/main" id="{E97C4F34-BFA0-3EF3-6784-0414BBB2671D}"/>
              </a:ext>
            </a:extLst>
          </p:cNvPr>
          <p:cNvSpPr txBox="1"/>
          <p:nvPr/>
        </p:nvSpPr>
        <p:spPr>
          <a:xfrm>
            <a:off x="9639525" y="4935176"/>
            <a:ext cx="1306286" cy="646331"/>
          </a:xfrm>
          <a:prstGeom prst="rect">
            <a:avLst/>
          </a:prstGeom>
          <a:noFill/>
        </p:spPr>
        <p:txBody>
          <a:bodyPr wrap="square" rtlCol="0">
            <a:spAutoFit/>
          </a:bodyPr>
          <a:lstStyle/>
          <a:p>
            <a:pPr algn="ctr"/>
            <a:r>
              <a:rPr lang="en-GB" dirty="0"/>
              <a:t>Dance Class </a:t>
            </a:r>
          </a:p>
        </p:txBody>
      </p:sp>
      <p:pic>
        <p:nvPicPr>
          <p:cNvPr id="12" name="Content Placeholder 3">
            <a:extLst>
              <a:ext uri="{FF2B5EF4-FFF2-40B4-BE49-F238E27FC236}">
                <a16:creationId xmlns:a16="http://schemas.microsoft.com/office/drawing/2014/main" id="{57E4E659-0B0D-2CF6-A519-FDDFD4386ED6}"/>
              </a:ext>
            </a:extLst>
          </p:cNvPr>
          <p:cNvPicPr>
            <a:picLocks noChangeAspect="1"/>
          </p:cNvPicPr>
          <p:nvPr/>
        </p:nvPicPr>
        <p:blipFill>
          <a:blip r:embed="rId3"/>
          <a:stretch>
            <a:fillRect/>
          </a:stretch>
        </p:blipFill>
        <p:spPr>
          <a:xfrm>
            <a:off x="838200" y="1281996"/>
            <a:ext cx="3876675" cy="4378917"/>
          </a:xfrm>
          <a:prstGeom prst="rect">
            <a:avLst/>
          </a:prstGeom>
        </p:spPr>
      </p:pic>
    </p:spTree>
    <p:extLst>
      <p:ext uri="{BB962C8B-B14F-4D97-AF65-F5344CB8AC3E}">
        <p14:creationId xmlns:p14="http://schemas.microsoft.com/office/powerpoint/2010/main" val="155337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14F4-D734-915F-5BAB-7357F0731AB8}"/>
              </a:ext>
            </a:extLst>
          </p:cNvPr>
          <p:cNvSpPr>
            <a:spLocks noGrp="1"/>
          </p:cNvSpPr>
          <p:nvPr>
            <p:ph type="title"/>
          </p:nvPr>
        </p:nvSpPr>
        <p:spPr/>
        <p:txBody>
          <a:bodyPr/>
          <a:lstStyle/>
          <a:p>
            <a:r>
              <a:rPr lang="en-GB" dirty="0"/>
              <a:t>Community Agreements for Group Discussion</a:t>
            </a:r>
          </a:p>
        </p:txBody>
      </p:sp>
      <p:sp>
        <p:nvSpPr>
          <p:cNvPr id="3" name="Content Placeholder 2">
            <a:extLst>
              <a:ext uri="{FF2B5EF4-FFF2-40B4-BE49-F238E27FC236}">
                <a16:creationId xmlns:a16="http://schemas.microsoft.com/office/drawing/2014/main" id="{08E4B78E-74A3-328F-934D-00A54BC1EFBB}"/>
              </a:ext>
            </a:extLst>
          </p:cNvPr>
          <p:cNvSpPr>
            <a:spLocks noGrp="1"/>
          </p:cNvSpPr>
          <p:nvPr>
            <p:ph idx="1"/>
          </p:nvPr>
        </p:nvSpPr>
        <p:spPr>
          <a:xfrm>
            <a:off x="838200" y="1697033"/>
            <a:ext cx="10515600" cy="4351338"/>
          </a:xfrm>
        </p:spPr>
        <p:txBody>
          <a:bodyPr/>
          <a:lstStyle/>
          <a:p>
            <a:r>
              <a:rPr lang="en-GB" b="1" dirty="0"/>
              <a:t>Respect:</a:t>
            </a:r>
            <a:r>
              <a:rPr lang="en-GB" dirty="0"/>
              <a:t> Everyone’s opinions and experiences are valued.</a:t>
            </a:r>
          </a:p>
          <a:p>
            <a:r>
              <a:rPr lang="en-GB" b="1" dirty="0"/>
              <a:t>Listen Actively:</a:t>
            </a:r>
            <a:r>
              <a:rPr lang="en-GB" dirty="0"/>
              <a:t> Let’s hear each other out without interrupting.</a:t>
            </a:r>
          </a:p>
          <a:p>
            <a:r>
              <a:rPr lang="en-GB" b="1" dirty="0"/>
              <a:t>Be Kind: </a:t>
            </a:r>
            <a:r>
              <a:rPr lang="en-GB" dirty="0"/>
              <a:t>Treat others how you want to be treated.</a:t>
            </a:r>
          </a:p>
          <a:p>
            <a:r>
              <a:rPr lang="en-GB" b="1" dirty="0"/>
              <a:t>No Judgment: </a:t>
            </a:r>
            <a:r>
              <a:rPr lang="en-GB" dirty="0"/>
              <a:t>We all come from different experiences and are here to learn.</a:t>
            </a:r>
          </a:p>
          <a:p>
            <a:r>
              <a:rPr lang="en-GB" b="1" dirty="0"/>
              <a:t>Speak Up for Safety</a:t>
            </a:r>
            <a:r>
              <a:rPr lang="en-GB" dirty="0"/>
              <a:t>: If something doesn’t feel right, talk to a trusted adult.</a:t>
            </a:r>
          </a:p>
          <a:p>
            <a:r>
              <a:rPr lang="en-GB" b="1" dirty="0"/>
              <a:t>Confidentiality:</a:t>
            </a:r>
            <a:r>
              <a:rPr lang="en-GB" dirty="0"/>
              <a:t> What is shared in discussion stays in discussion (unless it concerns safety).</a:t>
            </a:r>
          </a:p>
          <a:p>
            <a:endParaRPr lang="en-GB" dirty="0"/>
          </a:p>
        </p:txBody>
      </p:sp>
    </p:spTree>
    <p:extLst>
      <p:ext uri="{BB962C8B-B14F-4D97-AF65-F5344CB8AC3E}">
        <p14:creationId xmlns:p14="http://schemas.microsoft.com/office/powerpoint/2010/main" val="2285293583"/>
      </p:ext>
    </p:extLst>
  </p:cSld>
  <p:clrMapOvr>
    <a:masterClrMapping/>
  </p:clrMapOvr>
  <mc:AlternateContent xmlns:mc="http://schemas.openxmlformats.org/markup-compatibility/2006" xmlns:p14="http://schemas.microsoft.com/office/powerpoint/2010/main">
    <mc:Choice Requires="p14">
      <p:transition spd="slow" p14:dur="2000" advTm="29701"/>
    </mc:Choice>
    <mc:Fallback xmlns="">
      <p:transition spd="slow" advTm="29701"/>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35e34062-2793-41eb-9d5f-953cc31a6407">
      <Terms xmlns="http://schemas.microsoft.com/office/infopath/2007/PartnerControls"/>
    </lcf76f155ced4ddcb4097134ff3c332f>
    <TaxCatchAll xmlns="362f5b62-f04e-4597-9160-e41e0f668a60"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AF1E60301F9845965A45A9FFC27309" ma:contentTypeVersion="21" ma:contentTypeDescription="Create a new document." ma:contentTypeScope="" ma:versionID="17805e7ca1b668129731a79d10fee3a4">
  <xsd:schema xmlns:xsd="http://www.w3.org/2001/XMLSchema" xmlns:xs="http://www.w3.org/2001/XMLSchema" xmlns:p="http://schemas.microsoft.com/office/2006/metadata/properties" xmlns:ns1="http://schemas.microsoft.com/sharepoint/v3" xmlns:ns2="35e34062-2793-41eb-9d5f-953cc31a6407" xmlns:ns3="362f5b62-f04e-4597-9160-e41e0f668a60" targetNamespace="http://schemas.microsoft.com/office/2006/metadata/properties" ma:root="true" ma:fieldsID="1ffdd081069b851768ed36c15d715c91" ns1:_="" ns2:_="" ns3:_="">
    <xsd:import namespace="http://schemas.microsoft.com/sharepoint/v3"/>
    <xsd:import namespace="35e34062-2793-41eb-9d5f-953cc31a6407"/>
    <xsd:import namespace="362f5b62-f04e-4597-9160-e41e0f668a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e34062-2793-41eb-9d5f-953cc31a6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2b6a340-da92-4053-b1ab-87a19a59bd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2f5b62-f04e-4597-9160-e41e0f668a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7ec933-0e1c-4b3c-8b98-222ec1495889}" ma:internalName="TaxCatchAll" ma:showField="CatchAllData" ma:web="362f5b62-f04e-4597-9160-e41e0f668a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76B8EA-BE14-477E-88D1-D1C1A19ED707}">
  <ds:schemaRefs>
    <ds:schemaRef ds:uri="http://schemas.microsoft.com/office/2006/metadata/properties"/>
    <ds:schemaRef ds:uri="http://schemas.microsoft.com/office/infopath/2007/PartnerControls"/>
    <ds:schemaRef ds:uri="http://schemas.microsoft.com/sharepoint/v3"/>
    <ds:schemaRef ds:uri="35e34062-2793-41eb-9d5f-953cc31a6407"/>
    <ds:schemaRef ds:uri="362f5b62-f04e-4597-9160-e41e0f668a60"/>
  </ds:schemaRefs>
</ds:datastoreItem>
</file>

<file path=customXml/itemProps2.xml><?xml version="1.0" encoding="utf-8"?>
<ds:datastoreItem xmlns:ds="http://schemas.openxmlformats.org/officeDocument/2006/customXml" ds:itemID="{59F81F2C-370A-43D7-9A7C-A02EC10D9D6B}">
  <ds:schemaRefs>
    <ds:schemaRef ds:uri="http://schemas.microsoft.com/sharepoint/v3/contenttype/forms"/>
  </ds:schemaRefs>
</ds:datastoreItem>
</file>

<file path=customXml/itemProps3.xml><?xml version="1.0" encoding="utf-8"?>
<ds:datastoreItem xmlns:ds="http://schemas.openxmlformats.org/officeDocument/2006/customXml" ds:itemID="{60813ED2-BAFD-4531-9530-7DE4F82EA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e34062-2793-41eb-9d5f-953cc31a6407"/>
    <ds:schemaRef ds:uri="362f5b62-f04e-4597-9160-e41e0f668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12005</TotalTime>
  <Words>1729</Words>
  <Application>Microsoft Office PowerPoint</Application>
  <PresentationFormat>Widescreen</PresentationFormat>
  <Paragraphs>154</Paragraphs>
  <Slides>25</Slides>
  <Notes>2</Notes>
  <HiddenSlides>1</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-webkit-standard</vt:lpstr>
      <vt:lpstr>Office Theme</vt:lpstr>
      <vt:lpstr>EPKCE UKS2 Session 1</vt:lpstr>
      <vt:lpstr>Session Overview</vt:lpstr>
      <vt:lpstr>Learning Objectives</vt:lpstr>
      <vt:lpstr>Session Outline</vt:lpstr>
      <vt:lpstr>Introduction</vt:lpstr>
      <vt:lpstr>Friendship Tree Activity</vt:lpstr>
      <vt:lpstr>Example of the Friendship Tree</vt:lpstr>
      <vt:lpstr>Example of the Safe Space Tree</vt:lpstr>
      <vt:lpstr>Community Agreements for Group Discussion</vt:lpstr>
      <vt:lpstr>Discussion</vt:lpstr>
      <vt:lpstr>Interactive Scenario Discussion</vt:lpstr>
      <vt:lpstr>Scenario #1: “Can I Have Your Lunch Money?”</vt:lpstr>
      <vt:lpstr>Scenario #1 Interactive Discussion</vt:lpstr>
      <vt:lpstr>Scenario #1 Interactive Discussion</vt:lpstr>
      <vt:lpstr>Scenario #2: “Left out at Break Time.”</vt:lpstr>
      <vt:lpstr>Scenario #2 Interactive Discussion</vt:lpstr>
      <vt:lpstr>Scenario #2 Interactive Discussion</vt:lpstr>
      <vt:lpstr>Scenario #3: “Snapchat Dares.”</vt:lpstr>
      <vt:lpstr>Scenario #3 Interactive Discussion</vt:lpstr>
      <vt:lpstr>Scenario #3 Interactive Discussion</vt:lpstr>
      <vt:lpstr>Scenario #4: “Can You Hold This for Me?”</vt:lpstr>
      <vt:lpstr>Scenario #4 Interactive Discussion</vt:lpstr>
      <vt:lpstr>Scenario #4 Interactive Discussion</vt:lpstr>
      <vt:lpstr>Recap on Strategies for Handling Peer Pressure and Red Flags in Friendships</vt:lpstr>
      <vt:lpstr>Wrap Up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Bartlett</dc:creator>
  <cp:lastModifiedBy>Stephen Bache</cp:lastModifiedBy>
  <cp:revision>6</cp:revision>
  <dcterms:created xsi:type="dcterms:W3CDTF">2025-03-24T09:28:22Z</dcterms:created>
  <dcterms:modified xsi:type="dcterms:W3CDTF">2025-05-21T10:02:46Z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0x010100D9AF1E60301F9845965A45A9FFC27309</vt:lpwstr>
  </property>
  <property fmtid="{D5CDD505-2E9C-101B-9397-08002B2CF9AE}" pid="3" name="MediaServiceImageTags">
    <vt:lpwstr/>
  </property>
</Properties>
</file>