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6" r:id="rId5"/>
    <p:sldId id="297" r:id="rId6"/>
    <p:sldId id="298" r:id="rId7"/>
    <p:sldId id="260" r:id="rId8"/>
    <p:sldId id="262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67" r:id="rId19"/>
    <p:sldId id="285" r:id="rId20"/>
    <p:sldId id="308" r:id="rId21"/>
    <p:sldId id="311" r:id="rId22"/>
    <p:sldId id="274" r:id="rId23"/>
    <p:sldId id="3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Dunker" userId="d8995d80-aa0b-4f86-9a89-d566cbb4a75c" providerId="ADAL" clId="{550757C7-42F8-4ECD-B5FC-1345493B2E48}"/>
    <pc:docChg chg="modSld">
      <pc:chgData name="Sam Dunker" userId="d8995d80-aa0b-4f86-9a89-d566cbb4a75c" providerId="ADAL" clId="{550757C7-42F8-4ECD-B5FC-1345493B2E48}" dt="2025-05-19T15:31:52.168" v="3" actId="20577"/>
      <pc:docMkLst>
        <pc:docMk/>
      </pc:docMkLst>
      <pc:sldChg chg="modSp mod">
        <pc:chgData name="Sam Dunker" userId="d8995d80-aa0b-4f86-9a89-d566cbb4a75c" providerId="ADAL" clId="{550757C7-42F8-4ECD-B5FC-1345493B2E48}" dt="2025-05-19T15:26:46.650" v="0" actId="20577"/>
        <pc:sldMkLst>
          <pc:docMk/>
          <pc:sldMk cId="3490991456" sldId="262"/>
        </pc:sldMkLst>
        <pc:spChg chg="mod">
          <ac:chgData name="Sam Dunker" userId="d8995d80-aa0b-4f86-9a89-d566cbb4a75c" providerId="ADAL" clId="{550757C7-42F8-4ECD-B5FC-1345493B2E48}" dt="2025-05-19T15:26:46.650" v="0" actId="20577"/>
          <ac:spMkLst>
            <pc:docMk/>
            <pc:sldMk cId="3490991456" sldId="262"/>
            <ac:spMk id="2" creationId="{A77EA3CC-DE68-742A-CC69-35497D99A8ED}"/>
          </ac:spMkLst>
        </pc:spChg>
      </pc:sldChg>
      <pc:sldChg chg="modSp mod">
        <pc:chgData name="Sam Dunker" userId="d8995d80-aa0b-4f86-9a89-d566cbb4a75c" providerId="ADAL" clId="{550757C7-42F8-4ECD-B5FC-1345493B2E48}" dt="2025-05-19T15:30:45.151" v="1" actId="20577"/>
        <pc:sldMkLst>
          <pc:docMk/>
          <pc:sldMk cId="2225844768" sldId="267"/>
        </pc:sldMkLst>
        <pc:spChg chg="mod">
          <ac:chgData name="Sam Dunker" userId="d8995d80-aa0b-4f86-9a89-d566cbb4a75c" providerId="ADAL" clId="{550757C7-42F8-4ECD-B5FC-1345493B2E48}" dt="2025-05-19T15:30:45.151" v="1" actId="20577"/>
          <ac:spMkLst>
            <pc:docMk/>
            <pc:sldMk cId="2225844768" sldId="267"/>
            <ac:spMk id="2" creationId="{00000000-0000-0000-0000-000000000000}"/>
          </ac:spMkLst>
        </pc:spChg>
      </pc:sldChg>
      <pc:sldChg chg="modSp mod">
        <pc:chgData name="Sam Dunker" userId="d8995d80-aa0b-4f86-9a89-d566cbb4a75c" providerId="ADAL" clId="{550757C7-42F8-4ECD-B5FC-1345493B2E48}" dt="2025-05-19T15:31:30.042" v="2" actId="20577"/>
        <pc:sldMkLst>
          <pc:docMk/>
          <pc:sldMk cId="4034498884" sldId="285"/>
        </pc:sldMkLst>
        <pc:spChg chg="mod">
          <ac:chgData name="Sam Dunker" userId="d8995d80-aa0b-4f86-9a89-d566cbb4a75c" providerId="ADAL" clId="{550757C7-42F8-4ECD-B5FC-1345493B2E48}" dt="2025-05-19T15:31:30.042" v="2" actId="20577"/>
          <ac:spMkLst>
            <pc:docMk/>
            <pc:sldMk cId="4034498884" sldId="285"/>
            <ac:spMk id="5" creationId="{00000000-0000-0000-0000-000000000000}"/>
          </ac:spMkLst>
        </pc:spChg>
      </pc:sldChg>
      <pc:sldChg chg="modSp mod">
        <pc:chgData name="Sam Dunker" userId="d8995d80-aa0b-4f86-9a89-d566cbb4a75c" providerId="ADAL" clId="{550757C7-42F8-4ECD-B5FC-1345493B2E48}" dt="2025-05-19T15:31:52.168" v="3" actId="20577"/>
        <pc:sldMkLst>
          <pc:docMk/>
          <pc:sldMk cId="2618249755" sldId="308"/>
        </pc:sldMkLst>
        <pc:spChg chg="mod">
          <ac:chgData name="Sam Dunker" userId="d8995d80-aa0b-4f86-9a89-d566cbb4a75c" providerId="ADAL" clId="{550757C7-42F8-4ECD-B5FC-1345493B2E48}" dt="2025-05-19T15:31:52.168" v="3" actId="20577"/>
          <ac:spMkLst>
            <pc:docMk/>
            <pc:sldMk cId="2618249755" sldId="308"/>
            <ac:spMk id="6" creationId="{DE298AE8-D84E-12B6-19C4-E78A48FBDA3E}"/>
          </ac:spMkLst>
        </pc:spChg>
      </pc:sldChg>
    </pc:docChg>
  </pc:docChgLst>
  <pc:docChgLst>
    <pc:chgData name="Stephen Bache" userId="c5b9b180-8b6b-445c-bb1c-2e10f67c508f" providerId="ADAL" clId="{7781E3DF-3B69-4C29-83F7-DD4798B29B29}"/>
    <pc:docChg chg="undo custSel addSld delSld modSld sldOrd modMainMaster">
      <pc:chgData name="Stephen Bache" userId="c5b9b180-8b6b-445c-bb1c-2e10f67c508f" providerId="ADAL" clId="{7781E3DF-3B69-4C29-83F7-DD4798B29B29}" dt="2025-05-02T11:54:23.520" v="745" actId="14100"/>
      <pc:docMkLst>
        <pc:docMk/>
      </pc:docMkLst>
      <pc:sldChg chg="modSp mod">
        <pc:chgData name="Stephen Bache" userId="c5b9b180-8b6b-445c-bb1c-2e10f67c508f" providerId="ADAL" clId="{7781E3DF-3B69-4C29-83F7-DD4798B29B29}" dt="2025-05-02T11:08:34.654" v="269" actId="1076"/>
        <pc:sldMkLst>
          <pc:docMk/>
          <pc:sldMk cId="660404408" sldId="260"/>
        </pc:sldMkLst>
        <pc:spChg chg="mod">
          <ac:chgData name="Stephen Bache" userId="c5b9b180-8b6b-445c-bb1c-2e10f67c508f" providerId="ADAL" clId="{7781E3DF-3B69-4C29-83F7-DD4798B29B29}" dt="2025-05-02T11:08:13.237" v="252" actId="1076"/>
          <ac:spMkLst>
            <pc:docMk/>
            <pc:sldMk cId="660404408" sldId="260"/>
            <ac:spMk id="2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08:09.440" v="251" actId="1076"/>
          <ac:spMkLst>
            <pc:docMk/>
            <pc:sldMk cId="660404408" sldId="260"/>
            <ac:spMk id="4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08:34.654" v="269" actId="1076"/>
          <ac:spMkLst>
            <pc:docMk/>
            <pc:sldMk cId="660404408" sldId="260"/>
            <ac:spMk id="5" creationId="{00000000-0000-0000-0000-000000000000}"/>
          </ac:spMkLst>
        </pc:spChg>
        <pc:grpChg chg="mod">
          <ac:chgData name="Stephen Bache" userId="c5b9b180-8b6b-445c-bb1c-2e10f67c508f" providerId="ADAL" clId="{7781E3DF-3B69-4C29-83F7-DD4798B29B29}" dt="2025-05-02T11:08:21.555" v="264" actId="1076"/>
          <ac:grpSpMkLst>
            <pc:docMk/>
            <pc:sldMk cId="660404408" sldId="260"/>
            <ac:grpSpMk id="3" creationId="{00000000-0000-0000-0000-000000000000}"/>
          </ac:grpSpMkLst>
        </pc:grpChg>
        <pc:picChg chg="mod">
          <ac:chgData name="Stephen Bache" userId="c5b9b180-8b6b-445c-bb1c-2e10f67c508f" providerId="ADAL" clId="{7781E3DF-3B69-4C29-83F7-DD4798B29B29}" dt="2025-05-02T11:08:16.587" v="263" actId="1035"/>
          <ac:picMkLst>
            <pc:docMk/>
            <pc:sldMk cId="660404408" sldId="260"/>
            <ac:picMk id="2050" creationId="{00000000-0000-0000-0000-000000000000}"/>
          </ac:picMkLst>
        </pc:picChg>
      </pc:sldChg>
      <pc:sldChg chg="modSp mod">
        <pc:chgData name="Stephen Bache" userId="c5b9b180-8b6b-445c-bb1c-2e10f67c508f" providerId="ADAL" clId="{7781E3DF-3B69-4C29-83F7-DD4798B29B29}" dt="2025-05-02T11:09:38.090" v="275" actId="1076"/>
        <pc:sldMkLst>
          <pc:docMk/>
          <pc:sldMk cId="3490991456" sldId="262"/>
        </pc:sldMkLst>
        <pc:spChg chg="mod">
          <ac:chgData name="Stephen Bache" userId="c5b9b180-8b6b-445c-bb1c-2e10f67c508f" providerId="ADAL" clId="{7781E3DF-3B69-4C29-83F7-DD4798B29B29}" dt="2025-05-02T11:09:38.090" v="275" actId="1076"/>
          <ac:spMkLst>
            <pc:docMk/>
            <pc:sldMk cId="3490991456" sldId="262"/>
            <ac:spMk id="4" creationId="{00000000-0000-0000-0000-000000000000}"/>
          </ac:spMkLst>
        </pc:spChg>
      </pc:sldChg>
      <pc:sldChg chg="del">
        <pc:chgData name="Stephen Bache" userId="c5b9b180-8b6b-445c-bb1c-2e10f67c508f" providerId="ADAL" clId="{7781E3DF-3B69-4C29-83F7-DD4798B29B29}" dt="2025-05-02T11:17:13.519" v="282" actId="47"/>
        <pc:sldMkLst>
          <pc:docMk/>
          <pc:sldMk cId="2374059634" sldId="263"/>
        </pc:sldMkLst>
      </pc:sldChg>
      <pc:sldChg chg="del">
        <pc:chgData name="Stephen Bache" userId="c5b9b180-8b6b-445c-bb1c-2e10f67c508f" providerId="ADAL" clId="{7781E3DF-3B69-4C29-83F7-DD4798B29B29}" dt="2025-05-02T11:17:42.208" v="287" actId="47"/>
        <pc:sldMkLst>
          <pc:docMk/>
          <pc:sldMk cId="1723000117" sldId="265"/>
        </pc:sldMkLst>
      </pc:sldChg>
      <pc:sldChg chg="modSp mod">
        <pc:chgData name="Stephen Bache" userId="c5b9b180-8b6b-445c-bb1c-2e10f67c508f" providerId="ADAL" clId="{7781E3DF-3B69-4C29-83F7-DD4798B29B29}" dt="2025-05-02T11:45:27.720" v="575" actId="1076"/>
        <pc:sldMkLst>
          <pc:docMk/>
          <pc:sldMk cId="2225844768" sldId="267"/>
        </pc:sldMkLst>
        <pc:spChg chg="mod">
          <ac:chgData name="Stephen Bache" userId="c5b9b180-8b6b-445c-bb1c-2e10f67c508f" providerId="ADAL" clId="{7781E3DF-3B69-4C29-83F7-DD4798B29B29}" dt="2025-05-02T11:45:10.530" v="572" actId="403"/>
          <ac:spMkLst>
            <pc:docMk/>
            <pc:sldMk cId="2225844768" sldId="267"/>
            <ac:spMk id="2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45:27.720" v="575" actId="1076"/>
          <ac:spMkLst>
            <pc:docMk/>
            <pc:sldMk cId="2225844768" sldId="267"/>
            <ac:spMk id="4" creationId="{00000000-0000-0000-0000-000000000000}"/>
          </ac:spMkLst>
        </pc:spChg>
      </pc:sldChg>
      <pc:sldChg chg="del">
        <pc:chgData name="Stephen Bache" userId="c5b9b180-8b6b-445c-bb1c-2e10f67c508f" providerId="ADAL" clId="{7781E3DF-3B69-4C29-83F7-DD4798B29B29}" dt="2025-05-02T11:20:44.880" v="330" actId="47"/>
        <pc:sldMkLst>
          <pc:docMk/>
          <pc:sldMk cId="3641121919" sldId="269"/>
        </pc:sldMkLst>
      </pc:sldChg>
      <pc:sldChg chg="modSp mod">
        <pc:chgData name="Stephen Bache" userId="c5b9b180-8b6b-445c-bb1c-2e10f67c508f" providerId="ADAL" clId="{7781E3DF-3B69-4C29-83F7-DD4798B29B29}" dt="2025-05-02T11:51:22.661" v="680" actId="1035"/>
        <pc:sldMkLst>
          <pc:docMk/>
          <pc:sldMk cId="192586588" sldId="274"/>
        </pc:sldMkLst>
        <pc:spChg chg="mod">
          <ac:chgData name="Stephen Bache" userId="c5b9b180-8b6b-445c-bb1c-2e10f67c508f" providerId="ADAL" clId="{7781E3DF-3B69-4C29-83F7-DD4798B29B29}" dt="2025-05-02T11:50:40.239" v="656" actId="1076"/>
          <ac:spMkLst>
            <pc:docMk/>
            <pc:sldMk cId="192586588" sldId="274"/>
            <ac:spMk id="2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51:22.661" v="680" actId="1035"/>
          <ac:spMkLst>
            <pc:docMk/>
            <pc:sldMk cId="192586588" sldId="274"/>
            <ac:spMk id="3" creationId="{00000000-0000-0000-0000-000000000000}"/>
          </ac:spMkLst>
        </pc:spChg>
      </pc:sldChg>
      <pc:sldChg chg="del">
        <pc:chgData name="Stephen Bache" userId="c5b9b180-8b6b-445c-bb1c-2e10f67c508f" providerId="ADAL" clId="{7781E3DF-3B69-4C29-83F7-DD4798B29B29}" dt="2025-05-02T11:19:49.191" v="315" actId="47"/>
        <pc:sldMkLst>
          <pc:docMk/>
          <pc:sldMk cId="1903165534" sldId="276"/>
        </pc:sldMkLst>
      </pc:sldChg>
      <pc:sldChg chg="add del">
        <pc:chgData name="Stephen Bache" userId="c5b9b180-8b6b-445c-bb1c-2e10f67c508f" providerId="ADAL" clId="{7781E3DF-3B69-4C29-83F7-DD4798B29B29}" dt="2025-05-02T11:18:17.728" v="294" actId="47"/>
        <pc:sldMkLst>
          <pc:docMk/>
          <pc:sldMk cId="3918079119" sldId="277"/>
        </pc:sldMkLst>
      </pc:sldChg>
      <pc:sldChg chg="del">
        <pc:chgData name="Stephen Bache" userId="c5b9b180-8b6b-445c-bb1c-2e10f67c508f" providerId="ADAL" clId="{7781E3DF-3B69-4C29-83F7-DD4798B29B29}" dt="2025-05-02T11:00:59.305" v="67" actId="47"/>
        <pc:sldMkLst>
          <pc:docMk/>
          <pc:sldMk cId="2912977849" sldId="278"/>
        </pc:sldMkLst>
      </pc:sldChg>
      <pc:sldChg chg="del">
        <pc:chgData name="Stephen Bache" userId="c5b9b180-8b6b-445c-bb1c-2e10f67c508f" providerId="ADAL" clId="{7781E3DF-3B69-4C29-83F7-DD4798B29B29}" dt="2025-05-02T11:06:01.375" v="148" actId="47"/>
        <pc:sldMkLst>
          <pc:docMk/>
          <pc:sldMk cId="4171992723" sldId="281"/>
        </pc:sldMkLst>
      </pc:sldChg>
      <pc:sldChg chg="del">
        <pc:chgData name="Stephen Bache" userId="c5b9b180-8b6b-445c-bb1c-2e10f67c508f" providerId="ADAL" clId="{7781E3DF-3B69-4C29-83F7-DD4798B29B29}" dt="2025-05-02T11:18:48.631" v="304" actId="47"/>
        <pc:sldMkLst>
          <pc:docMk/>
          <pc:sldMk cId="3802330324" sldId="282"/>
        </pc:sldMkLst>
      </pc:sldChg>
      <pc:sldChg chg="del">
        <pc:chgData name="Stephen Bache" userId="c5b9b180-8b6b-445c-bb1c-2e10f67c508f" providerId="ADAL" clId="{7781E3DF-3B69-4C29-83F7-DD4798B29B29}" dt="2025-05-02T11:20:24.537" v="325" actId="47"/>
        <pc:sldMkLst>
          <pc:docMk/>
          <pc:sldMk cId="83791812" sldId="283"/>
        </pc:sldMkLst>
      </pc:sldChg>
      <pc:sldChg chg="modSp mod">
        <pc:chgData name="Stephen Bache" userId="c5b9b180-8b6b-445c-bb1c-2e10f67c508f" providerId="ADAL" clId="{7781E3DF-3B69-4C29-83F7-DD4798B29B29}" dt="2025-05-02T11:46:17.919" v="601" actId="1035"/>
        <pc:sldMkLst>
          <pc:docMk/>
          <pc:sldMk cId="4034498884" sldId="285"/>
        </pc:sldMkLst>
        <pc:spChg chg="mod">
          <ac:chgData name="Stephen Bache" userId="c5b9b180-8b6b-445c-bb1c-2e10f67c508f" providerId="ADAL" clId="{7781E3DF-3B69-4C29-83F7-DD4798B29B29}" dt="2025-05-02T11:46:11.403" v="587" actId="1035"/>
          <ac:spMkLst>
            <pc:docMk/>
            <pc:sldMk cId="4034498884" sldId="285"/>
            <ac:spMk id="2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46:17.919" v="601" actId="1035"/>
          <ac:spMkLst>
            <pc:docMk/>
            <pc:sldMk cId="4034498884" sldId="285"/>
            <ac:spMk id="4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46:17.919" v="601" actId="1035"/>
          <ac:spMkLst>
            <pc:docMk/>
            <pc:sldMk cId="4034498884" sldId="285"/>
            <ac:spMk id="5" creationId="{00000000-0000-0000-0000-000000000000}"/>
          </ac:spMkLst>
        </pc:spChg>
        <pc:spChg chg="mod">
          <ac:chgData name="Stephen Bache" userId="c5b9b180-8b6b-445c-bb1c-2e10f67c508f" providerId="ADAL" clId="{7781E3DF-3B69-4C29-83F7-DD4798B29B29}" dt="2025-05-02T11:45:53.483" v="583" actId="1076"/>
          <ac:spMkLst>
            <pc:docMk/>
            <pc:sldMk cId="4034498884" sldId="285"/>
            <ac:spMk id="6" creationId="{00000000-0000-0000-0000-000000000000}"/>
          </ac:spMkLst>
        </pc:spChg>
      </pc:sldChg>
      <pc:sldChg chg="add del">
        <pc:chgData name="Stephen Bache" userId="c5b9b180-8b6b-445c-bb1c-2e10f67c508f" providerId="ADAL" clId="{7781E3DF-3B69-4C29-83F7-DD4798B29B29}" dt="2025-05-02T11:37:37.545" v="525" actId="47"/>
        <pc:sldMkLst>
          <pc:docMk/>
          <pc:sldMk cId="2025718554" sldId="289"/>
        </pc:sldMkLst>
      </pc:sldChg>
      <pc:sldChg chg="del">
        <pc:chgData name="Stephen Bache" userId="c5b9b180-8b6b-445c-bb1c-2e10f67c508f" providerId="ADAL" clId="{7781E3DF-3B69-4C29-83F7-DD4798B29B29}" dt="2025-05-02T11:18:33.133" v="299" actId="47"/>
        <pc:sldMkLst>
          <pc:docMk/>
          <pc:sldMk cId="1728886116" sldId="291"/>
        </pc:sldMkLst>
      </pc:sldChg>
      <pc:sldChg chg="del">
        <pc:chgData name="Stephen Bache" userId="c5b9b180-8b6b-445c-bb1c-2e10f67c508f" providerId="ADAL" clId="{7781E3DF-3B69-4C29-83F7-DD4798B29B29}" dt="2025-05-02T11:19:47.510" v="314" actId="47"/>
        <pc:sldMkLst>
          <pc:docMk/>
          <pc:sldMk cId="2252497665" sldId="292"/>
        </pc:sldMkLst>
      </pc:sldChg>
      <pc:sldChg chg="del">
        <pc:chgData name="Stephen Bache" userId="c5b9b180-8b6b-445c-bb1c-2e10f67c508f" providerId="ADAL" clId="{7781E3DF-3B69-4C29-83F7-DD4798B29B29}" dt="2025-05-02T11:20:06.592" v="320" actId="47"/>
        <pc:sldMkLst>
          <pc:docMk/>
          <pc:sldMk cId="1666240634" sldId="294"/>
        </pc:sldMkLst>
      </pc:sldChg>
      <pc:sldChg chg="modSp del mod">
        <pc:chgData name="Stephen Bache" userId="c5b9b180-8b6b-445c-bb1c-2e10f67c508f" providerId="ADAL" clId="{7781E3DF-3B69-4C29-83F7-DD4798B29B29}" dt="2025-05-02T11:50:11.961" v="651" actId="47"/>
        <pc:sldMkLst>
          <pc:docMk/>
          <pc:sldMk cId="4185119299" sldId="295"/>
        </pc:sldMkLst>
      </pc:sldChg>
      <pc:sldChg chg="modSp new mod ord">
        <pc:chgData name="Stephen Bache" userId="c5b9b180-8b6b-445c-bb1c-2e10f67c508f" providerId="ADAL" clId="{7781E3DF-3B69-4C29-83F7-DD4798B29B29}" dt="2025-05-02T11:00:18.931" v="63" actId="403"/>
        <pc:sldMkLst>
          <pc:docMk/>
          <pc:sldMk cId="1189661446" sldId="296"/>
        </pc:sldMkLst>
        <pc:spChg chg="mod">
          <ac:chgData name="Stephen Bache" userId="c5b9b180-8b6b-445c-bb1c-2e10f67c508f" providerId="ADAL" clId="{7781E3DF-3B69-4C29-83F7-DD4798B29B29}" dt="2025-05-02T11:00:00.861" v="30" actId="20577"/>
          <ac:spMkLst>
            <pc:docMk/>
            <pc:sldMk cId="1189661446" sldId="296"/>
            <ac:spMk id="2" creationId="{9A190087-91B2-CC04-A12B-3D5032F87BC4}"/>
          </ac:spMkLst>
        </pc:spChg>
        <pc:spChg chg="mod">
          <ac:chgData name="Stephen Bache" userId="c5b9b180-8b6b-445c-bb1c-2e10f67c508f" providerId="ADAL" clId="{7781E3DF-3B69-4C29-83F7-DD4798B29B29}" dt="2025-05-02T11:00:18.931" v="63" actId="403"/>
          <ac:spMkLst>
            <pc:docMk/>
            <pc:sldMk cId="1189661446" sldId="296"/>
            <ac:spMk id="3" creationId="{AD14C88D-8BB9-8950-2F80-F436B6406B2D}"/>
          </ac:spMkLst>
        </pc:spChg>
      </pc:sldChg>
      <pc:sldChg chg="addSp delSp modSp new mod modAnim">
        <pc:chgData name="Stephen Bache" userId="c5b9b180-8b6b-445c-bb1c-2e10f67c508f" providerId="ADAL" clId="{7781E3DF-3B69-4C29-83F7-DD4798B29B29}" dt="2025-05-02T11:22:32.321" v="345" actId="1076"/>
        <pc:sldMkLst>
          <pc:docMk/>
          <pc:sldMk cId="2619072964" sldId="297"/>
        </pc:sldMkLst>
        <pc:spChg chg="add mod">
          <ac:chgData name="Stephen Bache" userId="c5b9b180-8b6b-445c-bb1c-2e10f67c508f" providerId="ADAL" clId="{7781E3DF-3B69-4C29-83F7-DD4798B29B29}" dt="2025-05-02T11:02:59.347" v="122" actId="403"/>
          <ac:spMkLst>
            <pc:docMk/>
            <pc:sldMk cId="2619072964" sldId="297"/>
            <ac:spMk id="4" creationId="{38776C14-C0B8-F64C-38F7-4D8F8ACDAD16}"/>
          </ac:spMkLst>
        </pc:spChg>
        <pc:spChg chg="add mod">
          <ac:chgData name="Stephen Bache" userId="c5b9b180-8b6b-445c-bb1c-2e10f67c508f" providerId="ADAL" clId="{7781E3DF-3B69-4C29-83F7-DD4798B29B29}" dt="2025-05-02T11:22:32.321" v="345" actId="1076"/>
          <ac:spMkLst>
            <pc:docMk/>
            <pc:sldMk cId="2619072964" sldId="297"/>
            <ac:spMk id="5" creationId="{28B02BC6-DFF4-7C64-514B-DAF34EDB17EF}"/>
          </ac:spMkLst>
        </pc:spChg>
        <pc:spChg chg="mod">
          <ac:chgData name="Stephen Bache" userId="c5b9b180-8b6b-445c-bb1c-2e10f67c508f" providerId="ADAL" clId="{7781E3DF-3B69-4C29-83F7-DD4798B29B29}" dt="2025-05-02T11:22:13.429" v="340" actId="122"/>
          <ac:spMkLst>
            <pc:docMk/>
            <pc:sldMk cId="2619072964" sldId="297"/>
            <ac:spMk id="9" creationId="{B70A7E2C-1B97-7F8C-F9BD-1387B34AF826}"/>
          </ac:spMkLst>
        </pc:spChg>
        <pc:spChg chg="mod">
          <ac:chgData name="Stephen Bache" userId="c5b9b180-8b6b-445c-bb1c-2e10f67c508f" providerId="ADAL" clId="{7781E3DF-3B69-4C29-83F7-DD4798B29B29}" dt="2025-05-02T11:22:08.078" v="339" actId="14100"/>
          <ac:spMkLst>
            <pc:docMk/>
            <pc:sldMk cId="2619072964" sldId="297"/>
            <ac:spMk id="10" creationId="{41EFB710-ADA0-0383-99DC-9DD4FA1D17AF}"/>
          </ac:spMkLst>
        </pc:spChg>
        <pc:spChg chg="add mod">
          <ac:chgData name="Stephen Bache" userId="c5b9b180-8b6b-445c-bb1c-2e10f67c508f" providerId="ADAL" clId="{7781E3DF-3B69-4C29-83F7-DD4798B29B29}" dt="2025-05-02T11:03:43.048" v="132" actId="14100"/>
          <ac:spMkLst>
            <pc:docMk/>
            <pc:sldMk cId="2619072964" sldId="297"/>
            <ac:spMk id="11" creationId="{20359659-9E80-C592-7F46-657309C29CA8}"/>
          </ac:spMkLst>
        </pc:spChg>
        <pc:spChg chg="add mod">
          <ac:chgData name="Stephen Bache" userId="c5b9b180-8b6b-445c-bb1c-2e10f67c508f" providerId="ADAL" clId="{7781E3DF-3B69-4C29-83F7-DD4798B29B29}" dt="2025-05-02T11:03:46.742" v="133" actId="14100"/>
          <ac:spMkLst>
            <pc:docMk/>
            <pc:sldMk cId="2619072964" sldId="297"/>
            <ac:spMk id="12" creationId="{F3A379C0-F7D5-1BB9-C17C-490D2203C439}"/>
          </ac:spMkLst>
        </pc:spChg>
        <pc:spChg chg="add mod">
          <ac:chgData name="Stephen Bache" userId="c5b9b180-8b6b-445c-bb1c-2e10f67c508f" providerId="ADAL" clId="{7781E3DF-3B69-4C29-83F7-DD4798B29B29}" dt="2025-05-02T11:02:38.722" v="111" actId="1076"/>
          <ac:spMkLst>
            <pc:docMk/>
            <pc:sldMk cId="2619072964" sldId="297"/>
            <ac:spMk id="13" creationId="{EE9B6639-DA55-FF2B-9D84-D0C5D2299D44}"/>
          </ac:spMkLst>
        </pc:spChg>
        <pc:spChg chg="add mod">
          <ac:chgData name="Stephen Bache" userId="c5b9b180-8b6b-445c-bb1c-2e10f67c508f" providerId="ADAL" clId="{7781E3DF-3B69-4C29-83F7-DD4798B29B29}" dt="2025-05-02T11:03:49.357" v="134" actId="1076"/>
          <ac:spMkLst>
            <pc:docMk/>
            <pc:sldMk cId="2619072964" sldId="297"/>
            <ac:spMk id="14" creationId="{7D8A8EC6-62DA-DCB3-A1B6-1BC2662E0854}"/>
          </ac:spMkLst>
        </pc:spChg>
        <pc:spChg chg="add mod">
          <ac:chgData name="Stephen Bache" userId="c5b9b180-8b6b-445c-bb1c-2e10f67c508f" providerId="ADAL" clId="{7781E3DF-3B69-4C29-83F7-DD4798B29B29}" dt="2025-05-02T11:22:19.557" v="341" actId="1076"/>
          <ac:spMkLst>
            <pc:docMk/>
            <pc:sldMk cId="2619072964" sldId="297"/>
            <ac:spMk id="15" creationId="{1F00F619-539D-0414-FF10-BC956CAB8605}"/>
          </ac:spMkLst>
        </pc:spChg>
        <pc:grpChg chg="mod">
          <ac:chgData name="Stephen Bache" userId="c5b9b180-8b6b-445c-bb1c-2e10f67c508f" providerId="ADAL" clId="{7781E3DF-3B69-4C29-83F7-DD4798B29B29}" dt="2025-05-02T11:22:08.078" v="339" actId="14100"/>
          <ac:grpSpMkLst>
            <pc:docMk/>
            <pc:sldMk cId="2619072964" sldId="297"/>
            <ac:grpSpMk id="7" creationId="{69397036-2C80-4678-6F6F-51EA3F02A02F}"/>
          </ac:grpSpMkLst>
        </pc:grpChg>
        <pc:picChg chg="mod">
          <ac:chgData name="Stephen Bache" userId="c5b9b180-8b6b-445c-bb1c-2e10f67c508f" providerId="ADAL" clId="{7781E3DF-3B69-4C29-83F7-DD4798B29B29}" dt="2025-05-02T11:22:08.078" v="339" actId="14100"/>
          <ac:picMkLst>
            <pc:docMk/>
            <pc:sldMk cId="2619072964" sldId="297"/>
            <ac:picMk id="8" creationId="{8DF8B34E-3837-5595-51C7-D78E6EA44229}"/>
          </ac:picMkLst>
        </pc:picChg>
      </pc:sldChg>
      <pc:sldChg chg="addSp delSp modSp new mod delAnim modAnim">
        <pc:chgData name="Stephen Bache" userId="c5b9b180-8b6b-445c-bb1c-2e10f67c508f" providerId="ADAL" clId="{7781E3DF-3B69-4C29-83F7-DD4798B29B29}" dt="2025-05-02T11:54:23.520" v="745" actId="14100"/>
        <pc:sldMkLst>
          <pc:docMk/>
          <pc:sldMk cId="1465938893" sldId="298"/>
        </pc:sldMkLst>
        <pc:spChg chg="add mod">
          <ac:chgData name="Stephen Bache" userId="c5b9b180-8b6b-445c-bb1c-2e10f67c508f" providerId="ADAL" clId="{7781E3DF-3B69-4C29-83F7-DD4798B29B29}" dt="2025-05-02T11:07:52.480" v="245" actId="1035"/>
          <ac:spMkLst>
            <pc:docMk/>
            <pc:sldMk cId="1465938893" sldId="298"/>
            <ac:spMk id="5" creationId="{FEB15BEC-8FEE-A5CA-894B-DB2E7457E701}"/>
          </ac:spMkLst>
        </pc:spChg>
        <pc:spChg chg="add mod">
          <ac:chgData name="Stephen Bache" userId="c5b9b180-8b6b-445c-bb1c-2e10f67c508f" providerId="ADAL" clId="{7781E3DF-3B69-4C29-83F7-DD4798B29B29}" dt="2025-05-02T11:07:52.480" v="245" actId="1035"/>
          <ac:spMkLst>
            <pc:docMk/>
            <pc:sldMk cId="1465938893" sldId="298"/>
            <ac:spMk id="6" creationId="{4EA85FEE-F0A5-9C41-835B-B455090BEEFA}"/>
          </ac:spMkLst>
        </pc:spChg>
        <pc:spChg chg="mod">
          <ac:chgData name="Stephen Bache" userId="c5b9b180-8b6b-445c-bb1c-2e10f67c508f" providerId="ADAL" clId="{7781E3DF-3B69-4C29-83F7-DD4798B29B29}" dt="2025-05-02T11:07:52.480" v="245" actId="1035"/>
          <ac:spMkLst>
            <pc:docMk/>
            <pc:sldMk cId="1465938893" sldId="298"/>
            <ac:spMk id="8" creationId="{2E882BE6-F10A-8B12-8F6F-20C72FBBD7F6}"/>
          </ac:spMkLst>
        </pc:spChg>
        <pc:spChg chg="mod">
          <ac:chgData name="Stephen Bache" userId="c5b9b180-8b6b-445c-bb1c-2e10f67c508f" providerId="ADAL" clId="{7781E3DF-3B69-4C29-83F7-DD4798B29B29}" dt="2025-05-02T11:42:25.542" v="528" actId="403"/>
          <ac:spMkLst>
            <pc:docMk/>
            <pc:sldMk cId="1465938893" sldId="298"/>
            <ac:spMk id="9" creationId="{6A5ED0C4-DD3E-1DBB-D749-4BD01C26C140}"/>
          </ac:spMkLst>
        </pc:spChg>
        <pc:spChg chg="mod">
          <ac:chgData name="Stephen Bache" userId="c5b9b180-8b6b-445c-bb1c-2e10f67c508f" providerId="ADAL" clId="{7781E3DF-3B69-4C29-83F7-DD4798B29B29}" dt="2025-05-02T11:07:52.480" v="245" actId="1035"/>
          <ac:spMkLst>
            <pc:docMk/>
            <pc:sldMk cId="1465938893" sldId="298"/>
            <ac:spMk id="11" creationId="{FBB4D3D0-17FA-50B7-A169-941C806C3D67}"/>
          </ac:spMkLst>
        </pc:spChg>
        <pc:spChg chg="mod">
          <ac:chgData name="Stephen Bache" userId="c5b9b180-8b6b-445c-bb1c-2e10f67c508f" providerId="ADAL" clId="{7781E3DF-3B69-4C29-83F7-DD4798B29B29}" dt="2025-05-02T11:42:14.149" v="527" actId="403"/>
          <ac:spMkLst>
            <pc:docMk/>
            <pc:sldMk cId="1465938893" sldId="298"/>
            <ac:spMk id="12" creationId="{520AEA29-8979-20A8-2F9A-D798951C4CAB}"/>
          </ac:spMkLst>
        </pc:spChg>
        <pc:spChg chg="add mod">
          <ac:chgData name="Stephen Bache" userId="c5b9b180-8b6b-445c-bb1c-2e10f67c508f" providerId="ADAL" clId="{7781E3DF-3B69-4C29-83F7-DD4798B29B29}" dt="2025-05-02T11:07:41.665" v="195" actId="1076"/>
          <ac:spMkLst>
            <pc:docMk/>
            <pc:sldMk cId="1465938893" sldId="298"/>
            <ac:spMk id="13" creationId="{5DE0DB4E-0855-AE12-C2AD-937F14E45EFD}"/>
          </ac:spMkLst>
        </pc:spChg>
        <pc:grpChg chg="mod">
          <ac:chgData name="Stephen Bache" userId="c5b9b180-8b6b-445c-bb1c-2e10f67c508f" providerId="ADAL" clId="{7781E3DF-3B69-4C29-83F7-DD4798B29B29}" dt="2025-05-02T11:54:08.648" v="742" actId="1076"/>
          <ac:grpSpMkLst>
            <pc:docMk/>
            <pc:sldMk cId="1465938893" sldId="298"/>
            <ac:grpSpMk id="7" creationId="{CD1C78B9-51B7-23B5-9816-3EF6031C3355}"/>
          </ac:grpSpMkLst>
        </pc:grpChg>
        <pc:grpChg chg="mod">
          <ac:chgData name="Stephen Bache" userId="c5b9b180-8b6b-445c-bb1c-2e10f67c508f" providerId="ADAL" clId="{7781E3DF-3B69-4C29-83F7-DD4798B29B29}" dt="2025-05-02T11:54:23.520" v="745" actId="14100"/>
          <ac:grpSpMkLst>
            <pc:docMk/>
            <pc:sldMk cId="1465938893" sldId="298"/>
            <ac:grpSpMk id="10" creationId="{09F4E4C5-B681-0CC2-4BF5-CE4C9FED0718}"/>
          </ac:grpSpMkLst>
        </pc:grpChg>
        <pc:picChg chg="add mod">
          <ac:chgData name="Stephen Bache" userId="c5b9b180-8b6b-445c-bb1c-2e10f67c508f" providerId="ADAL" clId="{7781E3DF-3B69-4C29-83F7-DD4798B29B29}" dt="2025-05-02T11:07:52.480" v="245" actId="1035"/>
          <ac:picMkLst>
            <pc:docMk/>
            <pc:sldMk cId="1465938893" sldId="298"/>
            <ac:picMk id="4" creationId="{E03A26FE-2DD9-DACF-6A3F-9040E0147A82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23:36.184" v="362" actId="20577"/>
        <pc:sldMkLst>
          <pc:docMk/>
          <pc:sldMk cId="482507764" sldId="299"/>
        </pc:sldMkLst>
        <pc:spChg chg="add mod">
          <ac:chgData name="Stephen Bache" userId="c5b9b180-8b6b-445c-bb1c-2e10f67c508f" providerId="ADAL" clId="{7781E3DF-3B69-4C29-83F7-DD4798B29B29}" dt="2025-05-02T11:23:36.184" v="362" actId="20577"/>
          <ac:spMkLst>
            <pc:docMk/>
            <pc:sldMk cId="482507764" sldId="299"/>
            <ac:spMk id="4" creationId="{44A7B627-7344-708D-8833-D39C652E6124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5" creationId="{D9093E6D-B68C-80AC-5E36-56A85B7D8EF1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6" creationId="{8870CE0C-1713-2C25-69E4-5AE8745984DF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7" creationId="{7B48E009-D5B5-A37C-259E-DB57D5AD715D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8" creationId="{47CED3E2-273E-4D2C-66D8-01EB3B8A16D4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9" creationId="{E86BD44D-8DFD-407D-5058-596EBB20F4F8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10" creationId="{0D4010E3-7DCC-46DE-3B5B-445D54084487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12" creationId="{FD786C65-9925-954C-EF66-001D2FA5B2D1}"/>
          </ac:spMkLst>
        </pc:spChg>
        <pc:spChg chg="add mod">
          <ac:chgData name="Stephen Bache" userId="c5b9b180-8b6b-445c-bb1c-2e10f67c508f" providerId="ADAL" clId="{7781E3DF-3B69-4C29-83F7-DD4798B29B29}" dt="2025-05-02T11:17:02.752" v="280"/>
          <ac:spMkLst>
            <pc:docMk/>
            <pc:sldMk cId="482507764" sldId="299"/>
            <ac:spMk id="13" creationId="{90648152-C5AF-655F-7766-F48C737F2CBC}"/>
          </ac:spMkLst>
        </pc:spChg>
        <pc:spChg chg="mod">
          <ac:chgData name="Stephen Bache" userId="c5b9b180-8b6b-445c-bb1c-2e10f67c508f" providerId="ADAL" clId="{7781E3DF-3B69-4C29-83F7-DD4798B29B29}" dt="2025-05-02T11:23:30.475" v="360" actId="120"/>
          <ac:spMkLst>
            <pc:docMk/>
            <pc:sldMk cId="482507764" sldId="299"/>
            <ac:spMk id="14" creationId="{044E82B0-CB1E-459F-296C-FB51F08103F9}"/>
          </ac:spMkLst>
        </pc:spChg>
        <pc:spChg chg="add mod">
          <ac:chgData name="Stephen Bache" userId="c5b9b180-8b6b-445c-bb1c-2e10f67c508f" providerId="ADAL" clId="{7781E3DF-3B69-4C29-83F7-DD4798B29B29}" dt="2025-05-02T11:17:09.372" v="281" actId="1076"/>
          <ac:spMkLst>
            <pc:docMk/>
            <pc:sldMk cId="482507764" sldId="299"/>
            <ac:spMk id="15" creationId="{FFDF181A-376D-93F4-BF78-BFFEB06E5832}"/>
          </ac:spMkLst>
        </pc:spChg>
      </pc:sldChg>
      <pc:sldChg chg="addSp delSp modSp new mod modAnim">
        <pc:chgData name="Stephen Bache" userId="c5b9b180-8b6b-445c-bb1c-2e10f67c508f" providerId="ADAL" clId="{7781E3DF-3B69-4C29-83F7-DD4798B29B29}" dt="2025-05-02T11:25:37.056" v="377" actId="1076"/>
        <pc:sldMkLst>
          <pc:docMk/>
          <pc:sldMk cId="4086668584" sldId="300"/>
        </pc:sldMkLst>
        <pc:spChg chg="add mod">
          <ac:chgData name="Stephen Bache" userId="c5b9b180-8b6b-445c-bb1c-2e10f67c508f" providerId="ADAL" clId="{7781E3DF-3B69-4C29-83F7-DD4798B29B29}" dt="2025-05-02T11:25:00.875" v="367" actId="1076"/>
          <ac:spMkLst>
            <pc:docMk/>
            <pc:sldMk cId="4086668584" sldId="300"/>
            <ac:spMk id="4" creationId="{8A7F5F13-7011-C132-2644-F3264F36410C}"/>
          </ac:spMkLst>
        </pc:spChg>
        <pc:spChg chg="add mod">
          <ac:chgData name="Stephen Bache" userId="c5b9b180-8b6b-445c-bb1c-2e10f67c508f" providerId="ADAL" clId="{7781E3DF-3B69-4C29-83F7-DD4798B29B29}" dt="2025-05-02T11:25:20.420" v="370" actId="255"/>
          <ac:spMkLst>
            <pc:docMk/>
            <pc:sldMk cId="4086668584" sldId="300"/>
            <ac:spMk id="5" creationId="{5C184059-4E86-659C-2995-18B9B6ACBFAF}"/>
          </ac:spMkLst>
        </pc:spChg>
        <pc:spChg chg="add mod">
          <ac:chgData name="Stephen Bache" userId="c5b9b180-8b6b-445c-bb1c-2e10f67c508f" providerId="ADAL" clId="{7781E3DF-3B69-4C29-83F7-DD4798B29B29}" dt="2025-05-02T11:25:27.751" v="372" actId="1076"/>
          <ac:spMkLst>
            <pc:docMk/>
            <pc:sldMk cId="4086668584" sldId="300"/>
            <ac:spMk id="7" creationId="{60C003E5-01A8-867D-9950-C87BF4673E92}"/>
          </ac:spMkLst>
        </pc:spChg>
        <pc:picChg chg="add mod">
          <ac:chgData name="Stephen Bache" userId="c5b9b180-8b6b-445c-bb1c-2e10f67c508f" providerId="ADAL" clId="{7781E3DF-3B69-4C29-83F7-DD4798B29B29}" dt="2025-05-02T11:25:37.056" v="377" actId="1076"/>
          <ac:picMkLst>
            <pc:docMk/>
            <pc:sldMk cId="4086668584" sldId="300"/>
            <ac:picMk id="6" creationId="{424D5FFC-1812-DA98-4474-FBFCD9F7A489}"/>
          </ac:picMkLst>
        </pc:picChg>
        <pc:picChg chg="add mod">
          <ac:chgData name="Stephen Bache" userId="c5b9b180-8b6b-445c-bb1c-2e10f67c508f" providerId="ADAL" clId="{7781E3DF-3B69-4C29-83F7-DD4798B29B29}" dt="2025-05-02T11:17:39.479" v="286"/>
          <ac:picMkLst>
            <pc:docMk/>
            <pc:sldMk cId="4086668584" sldId="300"/>
            <ac:picMk id="8" creationId="{0E0EA8F5-ECF5-ADEE-5307-DACDF51ECE05}"/>
          </ac:picMkLst>
        </pc:picChg>
        <pc:picChg chg="add mod">
          <ac:chgData name="Stephen Bache" userId="c5b9b180-8b6b-445c-bb1c-2e10f67c508f" providerId="ADAL" clId="{7781E3DF-3B69-4C29-83F7-DD4798B29B29}" dt="2025-05-02T11:17:39.479" v="286"/>
          <ac:picMkLst>
            <pc:docMk/>
            <pc:sldMk cId="4086668584" sldId="300"/>
            <ac:picMk id="9" creationId="{68B5AE43-6371-3D3A-5EE7-EB38BC7EB624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31:19.066" v="450" actId="20577"/>
        <pc:sldMkLst>
          <pc:docMk/>
          <pc:sldMk cId="1266687215" sldId="301"/>
        </pc:sldMkLst>
        <pc:spChg chg="add mod">
          <ac:chgData name="Stephen Bache" userId="c5b9b180-8b6b-445c-bb1c-2e10f67c508f" providerId="ADAL" clId="{7781E3DF-3B69-4C29-83F7-DD4798B29B29}" dt="2025-05-02T11:25:55.625" v="382" actId="1076"/>
          <ac:spMkLst>
            <pc:docMk/>
            <pc:sldMk cId="1266687215" sldId="301"/>
            <ac:spMk id="8" creationId="{BECC06C8-896B-44F4-C93D-F9484C9EFED4}"/>
          </ac:spMkLst>
        </pc:spChg>
        <pc:spChg chg="add mod">
          <ac:chgData name="Stephen Bache" userId="c5b9b180-8b6b-445c-bb1c-2e10f67c508f" providerId="ADAL" clId="{7781E3DF-3B69-4C29-83F7-DD4798B29B29}" dt="2025-05-02T11:31:19.066" v="450" actId="20577"/>
          <ac:spMkLst>
            <pc:docMk/>
            <pc:sldMk cId="1266687215" sldId="301"/>
            <ac:spMk id="10" creationId="{DC5949EB-53E5-7A5E-710F-BCAF22963746}"/>
          </ac:spMkLst>
        </pc:spChg>
        <pc:picChg chg="add mod">
          <ac:chgData name="Stephen Bache" userId="c5b9b180-8b6b-445c-bb1c-2e10f67c508f" providerId="ADAL" clId="{7781E3DF-3B69-4C29-83F7-DD4798B29B29}" dt="2025-05-02T11:30:46.915" v="422" actId="1076"/>
          <ac:picMkLst>
            <pc:docMk/>
            <pc:sldMk cId="1266687215" sldId="301"/>
            <ac:picMk id="4" creationId="{C4E1338A-B215-A423-A80B-96D30C0E33DA}"/>
          </ac:picMkLst>
        </pc:picChg>
        <pc:picChg chg="add mod">
          <ac:chgData name="Stephen Bache" userId="c5b9b180-8b6b-445c-bb1c-2e10f67c508f" providerId="ADAL" clId="{7781E3DF-3B69-4C29-83F7-DD4798B29B29}" dt="2025-05-02T11:30:51.277" v="423" actId="1076"/>
          <ac:picMkLst>
            <pc:docMk/>
            <pc:sldMk cId="1266687215" sldId="301"/>
            <ac:picMk id="5" creationId="{969866B1-4661-B5A7-D1A0-8FA9ED36587C}"/>
          </ac:picMkLst>
        </pc:picChg>
        <pc:picChg chg="add mod">
          <ac:chgData name="Stephen Bache" userId="c5b9b180-8b6b-445c-bb1c-2e10f67c508f" providerId="ADAL" clId="{7781E3DF-3B69-4C29-83F7-DD4798B29B29}" dt="2025-05-02T11:30:51.277" v="423" actId="1076"/>
          <ac:picMkLst>
            <pc:docMk/>
            <pc:sldMk cId="1266687215" sldId="301"/>
            <ac:picMk id="6" creationId="{DC38C1C9-BCE3-04C9-DFD2-613013FE29B0}"/>
          </ac:picMkLst>
        </pc:picChg>
        <pc:picChg chg="add mod">
          <ac:chgData name="Stephen Bache" userId="c5b9b180-8b6b-445c-bb1c-2e10f67c508f" providerId="ADAL" clId="{7781E3DF-3B69-4C29-83F7-DD4798B29B29}" dt="2025-05-02T11:25:52.196" v="381" actId="1076"/>
          <ac:picMkLst>
            <pc:docMk/>
            <pc:sldMk cId="1266687215" sldId="301"/>
            <ac:picMk id="7" creationId="{C30AB6D4-308C-1B77-563C-A5B733663C68}"/>
          </ac:picMkLst>
        </pc:picChg>
        <pc:picChg chg="add mod">
          <ac:chgData name="Stephen Bache" userId="c5b9b180-8b6b-445c-bb1c-2e10f67c508f" providerId="ADAL" clId="{7781E3DF-3B69-4C29-83F7-DD4798B29B29}" dt="2025-05-02T11:18:09.989" v="291"/>
          <ac:picMkLst>
            <pc:docMk/>
            <pc:sldMk cId="1266687215" sldId="301"/>
            <ac:picMk id="9" creationId="{8FCCC50F-4438-4295-1003-4E3016E52520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43:04.477" v="532" actId="14100"/>
        <pc:sldMkLst>
          <pc:docMk/>
          <pc:sldMk cId="2543085024" sldId="302"/>
        </pc:sldMkLst>
        <pc:spChg chg="add mod">
          <ac:chgData name="Stephen Bache" userId="c5b9b180-8b6b-445c-bb1c-2e10f67c508f" providerId="ADAL" clId="{7781E3DF-3B69-4C29-83F7-DD4798B29B29}" dt="2025-05-02T11:43:04.477" v="532" actId="14100"/>
          <ac:spMkLst>
            <pc:docMk/>
            <pc:sldMk cId="2543085024" sldId="302"/>
            <ac:spMk id="4" creationId="{26ADDD97-D1AB-4423-779C-123CA2A31473}"/>
          </ac:spMkLst>
        </pc:spChg>
        <pc:spChg chg="add mod">
          <ac:chgData name="Stephen Bache" userId="c5b9b180-8b6b-445c-bb1c-2e10f67c508f" providerId="ADAL" clId="{7781E3DF-3B69-4C29-83F7-DD4798B29B29}" dt="2025-05-02T11:26:11.769" v="386" actId="1076"/>
          <ac:spMkLst>
            <pc:docMk/>
            <pc:sldMk cId="2543085024" sldId="302"/>
            <ac:spMk id="5" creationId="{B27825D0-D61B-53CF-5BCA-71A5629CF70F}"/>
          </ac:spMkLst>
        </pc:spChg>
        <pc:spChg chg="add mod">
          <ac:chgData name="Stephen Bache" userId="c5b9b180-8b6b-445c-bb1c-2e10f67c508f" providerId="ADAL" clId="{7781E3DF-3B69-4C29-83F7-DD4798B29B29}" dt="2025-05-02T11:42:50.976" v="529" actId="403"/>
          <ac:spMkLst>
            <pc:docMk/>
            <pc:sldMk cId="2543085024" sldId="302"/>
            <ac:spMk id="6" creationId="{F4EA07F2-8DE7-2B94-9023-208CFC6E1733}"/>
          </ac:spMkLst>
        </pc:spChg>
        <pc:spChg chg="add mod">
          <ac:chgData name="Stephen Bache" userId="c5b9b180-8b6b-445c-bb1c-2e10f67c508f" providerId="ADAL" clId="{7781E3DF-3B69-4C29-83F7-DD4798B29B29}" dt="2025-05-02T11:26:42.397" v="392" actId="1076"/>
          <ac:spMkLst>
            <pc:docMk/>
            <pc:sldMk cId="2543085024" sldId="302"/>
            <ac:spMk id="7" creationId="{F680BD20-89FE-6114-60B7-1F05E272CBF3}"/>
          </ac:spMkLst>
        </pc:spChg>
        <pc:spChg chg="add mod">
          <ac:chgData name="Stephen Bache" userId="c5b9b180-8b6b-445c-bb1c-2e10f67c508f" providerId="ADAL" clId="{7781E3DF-3B69-4C29-83F7-DD4798B29B29}" dt="2025-05-02T11:31:52.535" v="451"/>
          <ac:spMkLst>
            <pc:docMk/>
            <pc:sldMk cId="2543085024" sldId="302"/>
            <ac:spMk id="9" creationId="{8309D7B2-46EF-9F92-5E17-13444ABC5F9D}"/>
          </ac:spMkLst>
        </pc:spChg>
        <pc:picChg chg="add mod">
          <ac:chgData name="Stephen Bache" userId="c5b9b180-8b6b-445c-bb1c-2e10f67c508f" providerId="ADAL" clId="{7781E3DF-3B69-4C29-83F7-DD4798B29B29}" dt="2025-05-02T11:18:29.929" v="298"/>
          <ac:picMkLst>
            <pc:docMk/>
            <pc:sldMk cId="2543085024" sldId="302"/>
            <ac:picMk id="8" creationId="{A451EDD2-3D3C-DBFD-DD91-EA4409D8374C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43:19.496" v="536" actId="14100"/>
        <pc:sldMkLst>
          <pc:docMk/>
          <pc:sldMk cId="1608471851" sldId="303"/>
        </pc:sldMkLst>
        <pc:spChg chg="add mod">
          <ac:chgData name="Stephen Bache" userId="c5b9b180-8b6b-445c-bb1c-2e10f67c508f" providerId="ADAL" clId="{7781E3DF-3B69-4C29-83F7-DD4798B29B29}" dt="2025-05-02T11:29:24.522" v="412" actId="1076"/>
          <ac:spMkLst>
            <pc:docMk/>
            <pc:sldMk cId="1608471851" sldId="303"/>
            <ac:spMk id="4" creationId="{073A5EDB-19A7-30EC-F780-CB55ED1DEF06}"/>
          </ac:spMkLst>
        </pc:spChg>
        <pc:spChg chg="add mod">
          <ac:chgData name="Stephen Bache" userId="c5b9b180-8b6b-445c-bb1c-2e10f67c508f" providerId="ADAL" clId="{7781E3DF-3B69-4C29-83F7-DD4798B29B29}" dt="2025-05-02T11:29:46.619" v="420" actId="1076"/>
          <ac:spMkLst>
            <pc:docMk/>
            <pc:sldMk cId="1608471851" sldId="303"/>
            <ac:spMk id="5" creationId="{C923FDA8-6230-D8A0-4D92-FDBBACFCF675}"/>
          </ac:spMkLst>
        </pc:spChg>
        <pc:spChg chg="mod">
          <ac:chgData name="Stephen Bache" userId="c5b9b180-8b6b-445c-bb1c-2e10f67c508f" providerId="ADAL" clId="{7781E3DF-3B69-4C29-83F7-DD4798B29B29}" dt="2025-05-02T11:43:19.496" v="536" actId="14100"/>
          <ac:spMkLst>
            <pc:docMk/>
            <pc:sldMk cId="1608471851" sldId="303"/>
            <ac:spMk id="7" creationId="{E1AB5433-867E-90A8-921C-09F7D6A88C67}"/>
          </ac:spMkLst>
        </pc:spChg>
        <pc:spChg chg="mod">
          <ac:chgData name="Stephen Bache" userId="c5b9b180-8b6b-445c-bb1c-2e10f67c508f" providerId="ADAL" clId="{7781E3DF-3B69-4C29-83F7-DD4798B29B29}" dt="2025-05-02T11:43:15.214" v="535" actId="403"/>
          <ac:spMkLst>
            <pc:docMk/>
            <pc:sldMk cId="1608471851" sldId="303"/>
            <ac:spMk id="8" creationId="{DBB8A614-7827-B43B-FDCD-796BD88E235F}"/>
          </ac:spMkLst>
        </pc:spChg>
        <pc:spChg chg="add mod">
          <ac:chgData name="Stephen Bache" userId="c5b9b180-8b6b-445c-bb1c-2e10f67c508f" providerId="ADAL" clId="{7781E3DF-3B69-4C29-83F7-DD4798B29B29}" dt="2025-05-02T11:18:46.467" v="303"/>
          <ac:spMkLst>
            <pc:docMk/>
            <pc:sldMk cId="1608471851" sldId="303"/>
            <ac:spMk id="9" creationId="{182D5386-8FBC-3E28-806C-F1A734550550}"/>
          </ac:spMkLst>
        </pc:spChg>
        <pc:grpChg chg="add mod">
          <ac:chgData name="Stephen Bache" userId="c5b9b180-8b6b-445c-bb1c-2e10f67c508f" providerId="ADAL" clId="{7781E3DF-3B69-4C29-83F7-DD4798B29B29}" dt="2025-05-02T11:29:51.321" v="421" actId="1076"/>
          <ac:grpSpMkLst>
            <pc:docMk/>
            <pc:sldMk cId="1608471851" sldId="303"/>
            <ac:grpSpMk id="6" creationId="{DB2F3DF3-29F4-5F6F-A3C7-F3F701370BED}"/>
          </ac:grpSpMkLst>
        </pc:grpChg>
        <pc:picChg chg="add mod">
          <ac:chgData name="Stephen Bache" userId="c5b9b180-8b6b-445c-bb1c-2e10f67c508f" providerId="ADAL" clId="{7781E3DF-3B69-4C29-83F7-DD4798B29B29}" dt="2025-05-02T11:18:46.467" v="303"/>
          <ac:picMkLst>
            <pc:docMk/>
            <pc:sldMk cId="1608471851" sldId="303"/>
            <ac:picMk id="10" creationId="{B4481A14-9D0C-AAEF-8ACA-6FFB652DB374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44:22.426" v="566" actId="1037"/>
        <pc:sldMkLst>
          <pc:docMk/>
          <pc:sldMk cId="464722064" sldId="304"/>
        </pc:sldMkLst>
        <pc:spChg chg="add mod">
          <ac:chgData name="Stephen Bache" userId="c5b9b180-8b6b-445c-bb1c-2e10f67c508f" providerId="ADAL" clId="{7781E3DF-3B69-4C29-83F7-DD4798B29B29}" dt="2025-05-02T11:44:22.426" v="566" actId="1037"/>
          <ac:spMkLst>
            <pc:docMk/>
            <pc:sldMk cId="464722064" sldId="304"/>
            <ac:spMk id="4" creationId="{9D9B6E6C-D4AD-4E42-ADF9-4786180BC795}"/>
          </ac:spMkLst>
        </pc:spChg>
        <pc:spChg chg="add mod">
          <ac:chgData name="Stephen Bache" userId="c5b9b180-8b6b-445c-bb1c-2e10f67c508f" providerId="ADAL" clId="{7781E3DF-3B69-4C29-83F7-DD4798B29B29}" dt="2025-05-02T11:44:00.878" v="545" actId="1076"/>
          <ac:spMkLst>
            <pc:docMk/>
            <pc:sldMk cId="464722064" sldId="304"/>
            <ac:spMk id="5" creationId="{95C3CA61-B7AF-B83F-B1BD-BED31EF63FFC}"/>
          </ac:spMkLst>
        </pc:spChg>
        <pc:spChg chg="add mod">
          <ac:chgData name="Stephen Bache" userId="c5b9b180-8b6b-445c-bb1c-2e10f67c508f" providerId="ADAL" clId="{7781E3DF-3B69-4C29-83F7-DD4798B29B29}" dt="2025-05-02T11:43:50.883" v="544" actId="1038"/>
          <ac:spMkLst>
            <pc:docMk/>
            <pc:sldMk cId="464722064" sldId="304"/>
            <ac:spMk id="6" creationId="{E873CE39-DFDF-7B9C-1997-2B7FB4ED8362}"/>
          </ac:spMkLst>
        </pc:spChg>
        <pc:spChg chg="add mod">
          <ac:chgData name="Stephen Bache" userId="c5b9b180-8b6b-445c-bb1c-2e10f67c508f" providerId="ADAL" clId="{7781E3DF-3B69-4C29-83F7-DD4798B29B29}" dt="2025-05-02T11:34:04.407" v="456" actId="1076"/>
          <ac:spMkLst>
            <pc:docMk/>
            <pc:sldMk cId="464722064" sldId="304"/>
            <ac:spMk id="7" creationId="{0D50AF9A-1B2A-B74A-FE81-2C3F786436DC}"/>
          </ac:spMkLst>
        </pc:spChg>
        <pc:spChg chg="add mod">
          <ac:chgData name="Stephen Bache" userId="c5b9b180-8b6b-445c-bb1c-2e10f67c508f" providerId="ADAL" clId="{7781E3DF-3B69-4C29-83F7-DD4798B29B29}" dt="2025-05-02T11:44:05.828" v="549" actId="1037"/>
          <ac:spMkLst>
            <pc:docMk/>
            <pc:sldMk cId="464722064" sldId="304"/>
            <ac:spMk id="9" creationId="{AC081A2C-4457-32E5-61E4-F9AF58F27403}"/>
          </ac:spMkLst>
        </pc:spChg>
        <pc:spChg chg="add mod">
          <ac:chgData name="Stephen Bache" userId="c5b9b180-8b6b-445c-bb1c-2e10f67c508f" providerId="ADAL" clId="{7781E3DF-3B69-4C29-83F7-DD4798B29B29}" dt="2025-05-02T11:19:14.989" v="308"/>
          <ac:spMkLst>
            <pc:docMk/>
            <pc:sldMk cId="464722064" sldId="304"/>
            <ac:spMk id="10" creationId="{C28E7BDA-6463-1B45-FB2A-15AE735D2B28}"/>
          </ac:spMkLst>
        </pc:spChg>
        <pc:spChg chg="add mod">
          <ac:chgData name="Stephen Bache" userId="c5b9b180-8b6b-445c-bb1c-2e10f67c508f" providerId="ADAL" clId="{7781E3DF-3B69-4C29-83F7-DD4798B29B29}" dt="2025-05-02T11:43:28.436" v="537" actId="1076"/>
          <ac:spMkLst>
            <pc:docMk/>
            <pc:sldMk cId="464722064" sldId="304"/>
            <ac:spMk id="11" creationId="{E9C70622-D198-B6F8-081B-6699F60026D1}"/>
          </ac:spMkLst>
        </pc:spChg>
        <pc:spChg chg="add mod">
          <ac:chgData name="Stephen Bache" userId="c5b9b180-8b6b-445c-bb1c-2e10f67c508f" providerId="ADAL" clId="{7781E3DF-3B69-4C29-83F7-DD4798B29B29}" dt="2025-05-02T11:43:31.441" v="538" actId="1076"/>
          <ac:spMkLst>
            <pc:docMk/>
            <pc:sldMk cId="464722064" sldId="304"/>
            <ac:spMk id="12" creationId="{DEC5B015-02DD-FC14-EA6E-94E036F127EB}"/>
          </ac:spMkLst>
        </pc:spChg>
        <pc:spChg chg="add mod">
          <ac:chgData name="Stephen Bache" userId="c5b9b180-8b6b-445c-bb1c-2e10f67c508f" providerId="ADAL" clId="{7781E3DF-3B69-4C29-83F7-DD4798B29B29}" dt="2025-05-02T11:43:40.367" v="541" actId="1076"/>
          <ac:spMkLst>
            <pc:docMk/>
            <pc:sldMk cId="464722064" sldId="304"/>
            <ac:spMk id="13" creationId="{C1FDA4ED-6DF8-1A4F-0C55-30DA9C5D377E}"/>
          </ac:spMkLst>
        </pc:spChg>
        <pc:spChg chg="add mod">
          <ac:chgData name="Stephen Bache" userId="c5b9b180-8b6b-445c-bb1c-2e10f67c508f" providerId="ADAL" clId="{7781E3DF-3B69-4C29-83F7-DD4798B29B29}" dt="2025-05-02T11:19:20.839" v="309" actId="1076"/>
          <ac:spMkLst>
            <pc:docMk/>
            <pc:sldMk cId="464722064" sldId="304"/>
            <ac:spMk id="14" creationId="{61DDE4D5-9E4C-DA3B-B55D-ECB0523E5726}"/>
          </ac:spMkLst>
        </pc:spChg>
      </pc:sldChg>
      <pc:sldChg chg="addSp delSp modSp new mod modAnim">
        <pc:chgData name="Stephen Bache" userId="c5b9b180-8b6b-445c-bb1c-2e10f67c508f" providerId="ADAL" clId="{7781E3DF-3B69-4C29-83F7-DD4798B29B29}" dt="2025-05-02T11:44:58.061" v="571" actId="14100"/>
        <pc:sldMkLst>
          <pc:docMk/>
          <pc:sldMk cId="2494012992" sldId="305"/>
        </pc:sldMkLst>
        <pc:spChg chg="add mod">
          <ac:chgData name="Stephen Bache" userId="c5b9b180-8b6b-445c-bb1c-2e10f67c508f" providerId="ADAL" clId="{7781E3DF-3B69-4C29-83F7-DD4798B29B29}" dt="2025-05-02T11:44:58.061" v="571" actId="14100"/>
          <ac:spMkLst>
            <pc:docMk/>
            <pc:sldMk cId="2494012992" sldId="305"/>
            <ac:spMk id="4" creationId="{F0C7E7D1-7ED9-0231-607D-0DB4D099E50F}"/>
          </ac:spMkLst>
        </pc:spChg>
        <pc:spChg chg="add mod">
          <ac:chgData name="Stephen Bache" userId="c5b9b180-8b6b-445c-bb1c-2e10f67c508f" providerId="ADAL" clId="{7781E3DF-3B69-4C29-83F7-DD4798B29B29}" dt="2025-05-02T11:44:34.487" v="567" actId="403"/>
          <ac:spMkLst>
            <pc:docMk/>
            <pc:sldMk cId="2494012992" sldId="305"/>
            <ac:spMk id="5" creationId="{024903E4-A762-4232-A697-64A92FB439A7}"/>
          </ac:spMkLst>
        </pc:spChg>
        <pc:spChg chg="add mod">
          <ac:chgData name="Stephen Bache" userId="c5b9b180-8b6b-445c-bb1c-2e10f67c508f" providerId="ADAL" clId="{7781E3DF-3B69-4C29-83F7-DD4798B29B29}" dt="2025-05-02T11:34:56.103" v="469" actId="1076"/>
          <ac:spMkLst>
            <pc:docMk/>
            <pc:sldMk cId="2494012992" sldId="305"/>
            <ac:spMk id="6" creationId="{70FBAD85-48BF-E52C-6F40-9A44BF9A53A3}"/>
          </ac:spMkLst>
        </pc:spChg>
        <pc:spChg chg="add mod">
          <ac:chgData name="Stephen Bache" userId="c5b9b180-8b6b-445c-bb1c-2e10f67c508f" providerId="ADAL" clId="{7781E3DF-3B69-4C29-83F7-DD4798B29B29}" dt="2025-05-02T11:19:43.672" v="313"/>
          <ac:spMkLst>
            <pc:docMk/>
            <pc:sldMk cId="2494012992" sldId="305"/>
            <ac:spMk id="7" creationId="{2F28FF3A-BBF5-CEB9-0A33-89C3E2EF331E}"/>
          </ac:spMkLst>
        </pc:spChg>
        <pc:picChg chg="add mod">
          <ac:chgData name="Stephen Bache" userId="c5b9b180-8b6b-445c-bb1c-2e10f67c508f" providerId="ADAL" clId="{7781E3DF-3B69-4C29-83F7-DD4798B29B29}" dt="2025-05-02T11:19:43.672" v="313"/>
          <ac:picMkLst>
            <pc:docMk/>
            <pc:sldMk cId="2494012992" sldId="305"/>
            <ac:picMk id="8" creationId="{50BB540E-7E27-2F32-DE2E-7440A3B2618F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36:30.290" v="504" actId="1076"/>
        <pc:sldMkLst>
          <pc:docMk/>
          <pc:sldMk cId="3001146761" sldId="306"/>
        </pc:sldMkLst>
        <pc:spChg chg="add mod">
          <ac:chgData name="Stephen Bache" userId="c5b9b180-8b6b-445c-bb1c-2e10f67c508f" providerId="ADAL" clId="{7781E3DF-3B69-4C29-83F7-DD4798B29B29}" dt="2025-05-02T11:36:30.290" v="504" actId="1076"/>
          <ac:spMkLst>
            <pc:docMk/>
            <pc:sldMk cId="3001146761" sldId="306"/>
            <ac:spMk id="4" creationId="{5AF6DCDC-8186-F644-CA93-AC1513A07E87}"/>
          </ac:spMkLst>
        </pc:spChg>
        <pc:spChg chg="add mod">
          <ac:chgData name="Stephen Bache" userId="c5b9b180-8b6b-445c-bb1c-2e10f67c508f" providerId="ADAL" clId="{7781E3DF-3B69-4C29-83F7-DD4798B29B29}" dt="2025-05-02T11:35:19.322" v="478" actId="20577"/>
          <ac:spMkLst>
            <pc:docMk/>
            <pc:sldMk cId="3001146761" sldId="306"/>
            <ac:spMk id="5" creationId="{1616703B-9C1C-8400-EE86-7A990953BF24}"/>
          </ac:spMkLst>
        </pc:spChg>
        <pc:spChg chg="add mod">
          <ac:chgData name="Stephen Bache" userId="c5b9b180-8b6b-445c-bb1c-2e10f67c508f" providerId="ADAL" clId="{7781E3DF-3B69-4C29-83F7-DD4798B29B29}" dt="2025-05-02T11:35:31.657" v="486" actId="1076"/>
          <ac:spMkLst>
            <pc:docMk/>
            <pc:sldMk cId="3001146761" sldId="306"/>
            <ac:spMk id="6" creationId="{29F6BF6B-4E1C-D430-3E2D-5969D73C9110}"/>
          </ac:spMkLst>
        </pc:spChg>
        <pc:spChg chg="add mod">
          <ac:chgData name="Stephen Bache" userId="c5b9b180-8b6b-445c-bb1c-2e10f67c508f" providerId="ADAL" clId="{7781E3DF-3B69-4C29-83F7-DD4798B29B29}" dt="2025-05-02T11:36:30.290" v="504" actId="1076"/>
          <ac:spMkLst>
            <pc:docMk/>
            <pc:sldMk cId="3001146761" sldId="306"/>
            <ac:spMk id="7" creationId="{6C5D643B-0D47-D7E4-3370-CD6D67656A35}"/>
          </ac:spMkLst>
        </pc:spChg>
        <pc:spChg chg="add mod">
          <ac:chgData name="Stephen Bache" userId="c5b9b180-8b6b-445c-bb1c-2e10f67c508f" providerId="ADAL" clId="{7781E3DF-3B69-4C29-83F7-DD4798B29B29}" dt="2025-05-02T11:20:04.420" v="319"/>
          <ac:spMkLst>
            <pc:docMk/>
            <pc:sldMk cId="3001146761" sldId="306"/>
            <ac:spMk id="8" creationId="{D82CFF58-5272-EF11-AAD8-DABD4C189CC0}"/>
          </ac:spMkLst>
        </pc:spChg>
        <pc:picChg chg="add mod">
          <ac:chgData name="Stephen Bache" userId="c5b9b180-8b6b-445c-bb1c-2e10f67c508f" providerId="ADAL" clId="{7781E3DF-3B69-4C29-83F7-DD4798B29B29}" dt="2025-05-02T11:20:04.420" v="319"/>
          <ac:picMkLst>
            <pc:docMk/>
            <pc:sldMk cId="3001146761" sldId="306"/>
            <ac:picMk id="9" creationId="{401845B0-A6AD-0567-A90A-5430A66834A7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37:16.741" v="522" actId="1076"/>
        <pc:sldMkLst>
          <pc:docMk/>
          <pc:sldMk cId="546448563" sldId="307"/>
        </pc:sldMkLst>
        <pc:spChg chg="add mod">
          <ac:chgData name="Stephen Bache" userId="c5b9b180-8b6b-445c-bb1c-2e10f67c508f" providerId="ADAL" clId="{7781E3DF-3B69-4C29-83F7-DD4798B29B29}" dt="2025-05-02T11:37:11.733" v="521" actId="403"/>
          <ac:spMkLst>
            <pc:docMk/>
            <pc:sldMk cId="546448563" sldId="307"/>
            <ac:spMk id="4" creationId="{9D272096-8608-0342-C13A-894CABBC3D3B}"/>
          </ac:spMkLst>
        </pc:spChg>
        <pc:spChg chg="add mod">
          <ac:chgData name="Stephen Bache" userId="c5b9b180-8b6b-445c-bb1c-2e10f67c508f" providerId="ADAL" clId="{7781E3DF-3B69-4C29-83F7-DD4798B29B29}" dt="2025-05-02T11:37:16.741" v="522" actId="1076"/>
          <ac:spMkLst>
            <pc:docMk/>
            <pc:sldMk cId="546448563" sldId="307"/>
            <ac:spMk id="5" creationId="{E9DD6E5D-DB28-D0BF-2262-16D279CE022F}"/>
          </ac:spMkLst>
        </pc:spChg>
        <pc:spChg chg="add mod">
          <ac:chgData name="Stephen Bache" userId="c5b9b180-8b6b-445c-bb1c-2e10f67c508f" providerId="ADAL" clId="{7781E3DF-3B69-4C29-83F7-DD4798B29B29}" dt="2025-05-02T11:36:53.457" v="510" actId="2711"/>
          <ac:spMkLst>
            <pc:docMk/>
            <pc:sldMk cId="546448563" sldId="307"/>
            <ac:spMk id="7" creationId="{F25F5FAD-733D-6001-B5BC-E47FADD1C292}"/>
          </ac:spMkLst>
        </pc:spChg>
        <pc:picChg chg="add mod">
          <ac:chgData name="Stephen Bache" userId="c5b9b180-8b6b-445c-bb1c-2e10f67c508f" providerId="ADAL" clId="{7781E3DF-3B69-4C29-83F7-DD4798B29B29}" dt="2025-05-02T11:20:20.011" v="324"/>
          <ac:picMkLst>
            <pc:docMk/>
            <pc:sldMk cId="546448563" sldId="307"/>
            <ac:picMk id="6" creationId="{E14E1FFD-038E-06EE-58D3-AC078FD8C68E}"/>
          </ac:picMkLst>
        </pc:picChg>
      </pc:sldChg>
      <pc:sldChg chg="addSp delSp modSp new mod modAnim">
        <pc:chgData name="Stephen Bache" userId="c5b9b180-8b6b-445c-bb1c-2e10f67c508f" providerId="ADAL" clId="{7781E3DF-3B69-4C29-83F7-DD4798B29B29}" dt="2025-05-02T11:48:45.479" v="629" actId="1076"/>
        <pc:sldMkLst>
          <pc:docMk/>
          <pc:sldMk cId="2618249755" sldId="308"/>
        </pc:sldMkLst>
        <pc:spChg chg="add mod">
          <ac:chgData name="Stephen Bache" userId="c5b9b180-8b6b-445c-bb1c-2e10f67c508f" providerId="ADAL" clId="{7781E3DF-3B69-4C29-83F7-DD4798B29B29}" dt="2025-05-02T11:20:42.585" v="329"/>
          <ac:spMkLst>
            <pc:docMk/>
            <pc:sldMk cId="2618249755" sldId="308"/>
            <ac:spMk id="4" creationId="{7AD72359-1907-629D-2B10-16CE9929ABDE}"/>
          </ac:spMkLst>
        </pc:spChg>
        <pc:spChg chg="add mod">
          <ac:chgData name="Stephen Bache" userId="c5b9b180-8b6b-445c-bb1c-2e10f67c508f" providerId="ADAL" clId="{7781E3DF-3B69-4C29-83F7-DD4798B29B29}" dt="2025-05-02T11:48:36.037" v="627" actId="1076"/>
          <ac:spMkLst>
            <pc:docMk/>
            <pc:sldMk cId="2618249755" sldId="308"/>
            <ac:spMk id="6" creationId="{DE298AE8-D84E-12B6-19C4-E78A48FBDA3E}"/>
          </ac:spMkLst>
        </pc:spChg>
        <pc:spChg chg="add mod">
          <ac:chgData name="Stephen Bache" userId="c5b9b180-8b6b-445c-bb1c-2e10f67c508f" providerId="ADAL" clId="{7781E3DF-3B69-4C29-83F7-DD4798B29B29}" dt="2025-05-02T11:46:34.347" v="610" actId="20577"/>
          <ac:spMkLst>
            <pc:docMk/>
            <pc:sldMk cId="2618249755" sldId="308"/>
            <ac:spMk id="7" creationId="{7F521435-9F0D-AF8E-0A3A-6CD5C5F3FDBC}"/>
          </ac:spMkLst>
        </pc:spChg>
        <pc:spChg chg="add mod">
          <ac:chgData name="Stephen Bache" userId="c5b9b180-8b6b-445c-bb1c-2e10f67c508f" providerId="ADAL" clId="{7781E3DF-3B69-4C29-83F7-DD4798B29B29}" dt="2025-05-02T11:48:45.479" v="629" actId="1076"/>
          <ac:spMkLst>
            <pc:docMk/>
            <pc:sldMk cId="2618249755" sldId="308"/>
            <ac:spMk id="8" creationId="{9EAB46FF-9DBB-95C8-33B4-43C26A27D561}"/>
          </ac:spMkLst>
        </pc:spChg>
        <pc:spChg chg="add mod">
          <ac:chgData name="Stephen Bache" userId="c5b9b180-8b6b-445c-bb1c-2e10f67c508f" providerId="ADAL" clId="{7781E3DF-3B69-4C29-83F7-DD4798B29B29}" dt="2025-05-02T11:48:30.203" v="626" actId="1076"/>
          <ac:spMkLst>
            <pc:docMk/>
            <pc:sldMk cId="2618249755" sldId="308"/>
            <ac:spMk id="9" creationId="{2E9D6604-EB8F-E09C-0509-4198EB610236}"/>
          </ac:spMkLst>
        </pc:spChg>
        <pc:spChg chg="add mod">
          <ac:chgData name="Stephen Bache" userId="c5b9b180-8b6b-445c-bb1c-2e10f67c508f" providerId="ADAL" clId="{7781E3DF-3B69-4C29-83F7-DD4798B29B29}" dt="2025-05-02T11:48:26.608" v="625" actId="1076"/>
          <ac:spMkLst>
            <pc:docMk/>
            <pc:sldMk cId="2618249755" sldId="308"/>
            <ac:spMk id="10" creationId="{F5F537BE-7971-E8B8-6F45-0F2746D61A11}"/>
          </ac:spMkLst>
        </pc:spChg>
        <pc:picChg chg="add mod">
          <ac:chgData name="Stephen Bache" userId="c5b9b180-8b6b-445c-bb1c-2e10f67c508f" providerId="ADAL" clId="{7781E3DF-3B69-4C29-83F7-DD4798B29B29}" dt="2025-05-02T11:48:40.280" v="628" actId="14100"/>
          <ac:picMkLst>
            <pc:docMk/>
            <pc:sldMk cId="2618249755" sldId="308"/>
            <ac:picMk id="5" creationId="{1A84E33C-0DF5-1F0E-81CF-5B736656DCD0}"/>
          </ac:picMkLst>
        </pc:picChg>
        <pc:picChg chg="add mod">
          <ac:chgData name="Stephen Bache" userId="c5b9b180-8b6b-445c-bb1c-2e10f67c508f" providerId="ADAL" clId="{7781E3DF-3B69-4C29-83F7-DD4798B29B29}" dt="2025-05-02T11:20:42.585" v="329"/>
          <ac:picMkLst>
            <pc:docMk/>
            <pc:sldMk cId="2618249755" sldId="308"/>
            <ac:picMk id="11" creationId="{1481099D-F5D1-544B-78FC-D60AF83CB999}"/>
          </ac:picMkLst>
        </pc:picChg>
      </pc:sldChg>
      <pc:sldChg chg="addSp delSp modSp new del mod modAnim">
        <pc:chgData name="Stephen Bache" userId="c5b9b180-8b6b-445c-bb1c-2e10f67c508f" providerId="ADAL" clId="{7781E3DF-3B69-4C29-83F7-DD4798B29B29}" dt="2025-05-02T11:50:08.864" v="650" actId="47"/>
        <pc:sldMkLst>
          <pc:docMk/>
          <pc:sldMk cId="2743379228" sldId="309"/>
        </pc:sldMkLst>
      </pc:sldChg>
      <pc:sldChg chg="addSp delSp modSp new mod modAnim">
        <pc:chgData name="Stephen Bache" userId="c5b9b180-8b6b-445c-bb1c-2e10f67c508f" providerId="ADAL" clId="{7781E3DF-3B69-4C29-83F7-DD4798B29B29}" dt="2025-05-02T11:53:12.761" v="741" actId="1076"/>
        <pc:sldMkLst>
          <pc:docMk/>
          <pc:sldMk cId="427184080" sldId="310"/>
        </pc:sldMkLst>
        <pc:spChg chg="add mod">
          <ac:chgData name="Stephen Bache" userId="c5b9b180-8b6b-445c-bb1c-2e10f67c508f" providerId="ADAL" clId="{7781E3DF-3B69-4C29-83F7-DD4798B29B29}" dt="2025-05-02T11:52:43.113" v="737" actId="403"/>
          <ac:spMkLst>
            <pc:docMk/>
            <pc:sldMk cId="427184080" sldId="310"/>
            <ac:spMk id="4" creationId="{191111B3-F480-9092-7F58-980CAC7C4F71}"/>
          </ac:spMkLst>
        </pc:spChg>
        <pc:spChg chg="add mod">
          <ac:chgData name="Stephen Bache" userId="c5b9b180-8b6b-445c-bb1c-2e10f67c508f" providerId="ADAL" clId="{7781E3DF-3B69-4C29-83F7-DD4798B29B29}" dt="2025-05-02T11:53:00.996" v="738" actId="1076"/>
          <ac:spMkLst>
            <pc:docMk/>
            <pc:sldMk cId="427184080" sldId="310"/>
            <ac:spMk id="5" creationId="{5C55B33F-B16E-9F9C-22BD-28096E044830}"/>
          </ac:spMkLst>
        </pc:spChg>
        <pc:spChg chg="add mod">
          <ac:chgData name="Stephen Bache" userId="c5b9b180-8b6b-445c-bb1c-2e10f67c508f" providerId="ADAL" clId="{7781E3DF-3B69-4C29-83F7-DD4798B29B29}" dt="2025-05-02T11:53:12.761" v="741" actId="1076"/>
          <ac:spMkLst>
            <pc:docMk/>
            <pc:sldMk cId="427184080" sldId="310"/>
            <ac:spMk id="6" creationId="{33249498-C3B0-EB5B-8FBE-C6D0E1D8531D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7" creationId="{25DC2F11-9151-AA89-76A8-2B97F1179448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8" creationId="{3D23CD0F-EB03-FA16-22A8-DE6C7956E243}"/>
          </ac:spMkLst>
        </pc:spChg>
        <pc:spChg chg="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9" creationId="{A5E16910-1D38-AE14-D88C-C2D15518C3BC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10" creationId="{79F82FA2-DE39-E171-EDED-2F37DF91695A}"/>
          </ac:spMkLst>
        </pc:spChg>
        <pc:spChg chg="mod">
          <ac:chgData name="Stephen Bache" userId="c5b9b180-8b6b-445c-bb1c-2e10f67c508f" providerId="ADAL" clId="{7781E3DF-3B69-4C29-83F7-DD4798B29B29}" dt="2025-05-02T11:53:09.254" v="740" actId="1076"/>
          <ac:spMkLst>
            <pc:docMk/>
            <pc:sldMk cId="427184080" sldId="310"/>
            <ac:spMk id="11" creationId="{BD0B93F1-7E83-9069-A899-F3A58A955B88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12" creationId="{B7132580-A7CF-1BF3-647C-672EFAB1940E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13" creationId="{5A15E0BB-EED9-6D78-E278-CCFE30A814A0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14" creationId="{399408D5-C55F-6F88-0B1C-C9BBAD7C645E}"/>
          </ac:spMkLst>
        </pc:spChg>
        <pc:spChg chg="add mod">
          <ac:chgData name="Stephen Bache" userId="c5b9b180-8b6b-445c-bb1c-2e10f67c508f" providerId="ADAL" clId="{7781E3DF-3B69-4C29-83F7-DD4798B29B29}" dt="2025-05-02T11:52:21.641" v="732" actId="1036"/>
          <ac:spMkLst>
            <pc:docMk/>
            <pc:sldMk cId="427184080" sldId="310"/>
            <ac:spMk id="15" creationId="{01C24F9D-F0C6-40A3-6A2F-4918CBCDAFF7}"/>
          </ac:spMkLst>
        </pc:spChg>
        <pc:spChg chg="mod">
          <ac:chgData name="Stephen Bache" userId="c5b9b180-8b6b-445c-bb1c-2e10f67c508f" providerId="ADAL" clId="{7781E3DF-3B69-4C29-83F7-DD4798B29B29}" dt="2025-05-02T11:51:34.650" v="685" actId="1076"/>
          <ac:spMkLst>
            <pc:docMk/>
            <pc:sldMk cId="427184080" sldId="310"/>
            <ac:spMk id="16" creationId="{81463589-48FE-A486-1E28-FA733859212C}"/>
          </ac:spMkLst>
        </pc:spChg>
      </pc:sldChg>
      <pc:sldChg chg="addSp delSp modSp new mod modAnim">
        <pc:chgData name="Stephen Bache" userId="c5b9b180-8b6b-445c-bb1c-2e10f67c508f" providerId="ADAL" clId="{7781E3DF-3B69-4C29-83F7-DD4798B29B29}" dt="2025-05-02T11:49:53.585" v="649" actId="1076"/>
        <pc:sldMkLst>
          <pc:docMk/>
          <pc:sldMk cId="2948860683" sldId="311"/>
        </pc:sldMkLst>
        <pc:spChg chg="add mod">
          <ac:chgData name="Stephen Bache" userId="c5b9b180-8b6b-445c-bb1c-2e10f67c508f" providerId="ADAL" clId="{7781E3DF-3B69-4C29-83F7-DD4798B29B29}" dt="2025-05-02T11:49:14.573" v="638"/>
          <ac:spMkLst>
            <pc:docMk/>
            <pc:sldMk cId="2948860683" sldId="311"/>
            <ac:spMk id="4" creationId="{4C65E69B-3178-9F49-E883-9BA20EFD2FDC}"/>
          </ac:spMkLst>
        </pc:spChg>
        <pc:spChg chg="add mod">
          <ac:chgData name="Stephen Bache" userId="c5b9b180-8b6b-445c-bb1c-2e10f67c508f" providerId="ADAL" clId="{7781E3DF-3B69-4C29-83F7-DD4798B29B29}" dt="2025-05-02T11:49:45.461" v="645" actId="14100"/>
          <ac:spMkLst>
            <pc:docMk/>
            <pc:sldMk cId="2948860683" sldId="311"/>
            <ac:spMk id="5" creationId="{40861288-9267-C6BB-60EA-C88BEEF5A803}"/>
          </ac:spMkLst>
        </pc:spChg>
        <pc:picChg chg="add mod">
          <ac:chgData name="Stephen Bache" userId="c5b9b180-8b6b-445c-bb1c-2e10f67c508f" providerId="ADAL" clId="{7781E3DF-3B69-4C29-83F7-DD4798B29B29}" dt="2025-05-02T11:49:53.585" v="649" actId="1076"/>
          <ac:picMkLst>
            <pc:docMk/>
            <pc:sldMk cId="2948860683" sldId="311"/>
            <ac:picMk id="6" creationId="{39DE7BFA-CFAB-5F06-89AB-5DCC0DD1E0B3}"/>
          </ac:picMkLst>
        </pc:picChg>
        <pc:picChg chg="add mod">
          <ac:chgData name="Stephen Bache" userId="c5b9b180-8b6b-445c-bb1c-2e10f67c508f" providerId="ADAL" clId="{7781E3DF-3B69-4C29-83F7-DD4798B29B29}" dt="2025-05-02T11:49:50.029" v="648" actId="1076"/>
          <ac:picMkLst>
            <pc:docMk/>
            <pc:sldMk cId="2948860683" sldId="311"/>
            <ac:picMk id="7" creationId="{5EB28CCF-68D8-3ECE-CED4-C7E5F58A8396}"/>
          </ac:picMkLst>
        </pc:picChg>
        <pc:picChg chg="add mod">
          <ac:chgData name="Stephen Bache" userId="c5b9b180-8b6b-445c-bb1c-2e10f67c508f" providerId="ADAL" clId="{7781E3DF-3B69-4C29-83F7-DD4798B29B29}" dt="2025-05-02T11:49:14.573" v="638"/>
          <ac:picMkLst>
            <pc:docMk/>
            <pc:sldMk cId="2948860683" sldId="311"/>
            <ac:picMk id="8" creationId="{3052E15E-B29C-50BF-5663-C61E25FFEA60}"/>
          </ac:picMkLst>
        </pc:picChg>
      </pc:sldChg>
      <pc:sldMasterChg chg="modSldLayout">
        <pc:chgData name="Stephen Bache" userId="c5b9b180-8b6b-445c-bb1c-2e10f67c508f" providerId="ADAL" clId="{7781E3DF-3B69-4C29-83F7-DD4798B29B29}" dt="2025-05-02T11:16:29.042" v="276"/>
        <pc:sldMasterMkLst>
          <pc:docMk/>
          <pc:sldMasterMk cId="3899865892" sldId="2147483648"/>
        </pc:sldMasterMkLst>
        <pc:sldLayoutChg chg="addSp modSp">
          <pc:chgData name="Stephen Bache" userId="c5b9b180-8b6b-445c-bb1c-2e10f67c508f" providerId="ADAL" clId="{7781E3DF-3B69-4C29-83F7-DD4798B29B29}" dt="2025-05-02T11:00:42.203" v="64"/>
          <pc:sldLayoutMkLst>
            <pc:docMk/>
            <pc:sldMasterMk cId="3899865892" sldId="2147483648"/>
            <pc:sldLayoutMk cId="2834485886" sldId="2147483649"/>
          </pc:sldLayoutMkLst>
        </pc:sldLayoutChg>
        <pc:sldLayoutChg chg="addSp modSp">
          <pc:chgData name="Stephen Bache" userId="c5b9b180-8b6b-445c-bb1c-2e10f67c508f" providerId="ADAL" clId="{7781E3DF-3B69-4C29-83F7-DD4798B29B29}" dt="2025-05-02T11:16:29.042" v="276"/>
          <pc:sldLayoutMkLst>
            <pc:docMk/>
            <pc:sldMasterMk cId="3899865892" sldId="2147483648"/>
            <pc:sldLayoutMk cId="196345118" sldId="2147483650"/>
          </pc:sldLayoutMkLst>
        </pc:sldLayoutChg>
      </pc:sldMasterChg>
    </pc:docChg>
  </pc:docChgLst>
  <pc:docChgLst>
    <pc:chgData name="Stephen Bache" userId="c5b9b180-8b6b-445c-bb1c-2e10f67c508f" providerId="ADAL" clId="{A556E59E-E6A7-4155-B03F-7517C41CE768}"/>
    <pc:docChg chg="custSel modSld">
      <pc:chgData name="Stephen Bache" userId="c5b9b180-8b6b-445c-bb1c-2e10f67c508f" providerId="ADAL" clId="{A556E59E-E6A7-4155-B03F-7517C41CE768}" dt="2025-05-21T11:28:53.526" v="23" actId="478"/>
      <pc:docMkLst>
        <pc:docMk/>
      </pc:docMkLst>
      <pc:sldChg chg="delSp mod delAnim">
        <pc:chgData name="Stephen Bache" userId="c5b9b180-8b6b-445c-bb1c-2e10f67c508f" providerId="ADAL" clId="{A556E59E-E6A7-4155-B03F-7517C41CE768}" dt="2025-05-21T11:27:44.532" v="2" actId="478"/>
        <pc:sldMkLst>
          <pc:docMk/>
          <pc:sldMk cId="660404408" sldId="260"/>
        </pc:sldMkLst>
        <pc:picChg chg="del">
          <ac:chgData name="Stephen Bache" userId="c5b9b180-8b6b-445c-bb1c-2e10f67c508f" providerId="ADAL" clId="{A556E59E-E6A7-4155-B03F-7517C41CE768}" dt="2025-05-21T11:27:44.532" v="2" actId="478"/>
          <ac:picMkLst>
            <pc:docMk/>
            <pc:sldMk cId="660404408" sldId="260"/>
            <ac:picMk id="14" creationId="{19BC9D49-7490-F554-0A33-8694A47EE93B}"/>
          </ac:picMkLst>
        </pc:picChg>
      </pc:sldChg>
      <pc:sldChg chg="delSp modSp mod delAnim">
        <pc:chgData name="Stephen Bache" userId="c5b9b180-8b6b-445c-bb1c-2e10f67c508f" providerId="ADAL" clId="{A556E59E-E6A7-4155-B03F-7517C41CE768}" dt="2025-05-21T11:28:32.200" v="16" actId="478"/>
        <pc:sldMkLst>
          <pc:docMk/>
          <pc:sldMk cId="2225844768" sldId="267"/>
        </pc:sldMkLst>
        <pc:picChg chg="del mod">
          <ac:chgData name="Stephen Bache" userId="c5b9b180-8b6b-445c-bb1c-2e10f67c508f" providerId="ADAL" clId="{A556E59E-E6A7-4155-B03F-7517C41CE768}" dt="2025-05-21T11:28:32.200" v="16" actId="478"/>
          <ac:picMkLst>
            <pc:docMk/>
            <pc:sldMk cId="2225844768" sldId="267"/>
            <ac:picMk id="14" creationId="{B3FDAE99-1574-2C2A-E918-F26C04261F39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53.526" v="23" actId="478"/>
        <pc:sldMkLst>
          <pc:docMk/>
          <pc:sldMk cId="192586588" sldId="274"/>
        </pc:sldMkLst>
        <pc:picChg chg="del">
          <ac:chgData name="Stephen Bache" userId="c5b9b180-8b6b-445c-bb1c-2e10f67c508f" providerId="ADAL" clId="{A556E59E-E6A7-4155-B03F-7517C41CE768}" dt="2025-05-21T11:28:53.526" v="23" actId="478"/>
          <ac:picMkLst>
            <pc:docMk/>
            <pc:sldMk cId="192586588" sldId="274"/>
            <ac:picMk id="26" creationId="{30095232-F91C-E5BC-8211-E9D4BA883C79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36.157" v="18" actId="478"/>
        <pc:sldMkLst>
          <pc:docMk/>
          <pc:sldMk cId="4034498884" sldId="285"/>
        </pc:sldMkLst>
        <pc:picChg chg="del">
          <ac:chgData name="Stephen Bache" userId="c5b9b180-8b6b-445c-bb1c-2e10f67c508f" providerId="ADAL" clId="{A556E59E-E6A7-4155-B03F-7517C41CE768}" dt="2025-05-21T11:28:36.157" v="18" actId="478"/>
          <ac:picMkLst>
            <pc:docMk/>
            <pc:sldMk cId="4034498884" sldId="285"/>
            <ac:picMk id="13" creationId="{37D5885F-0855-4CD9-753E-86FC6944E181}"/>
          </ac:picMkLst>
        </pc:picChg>
        <pc:picChg chg="del">
          <ac:chgData name="Stephen Bache" userId="c5b9b180-8b6b-445c-bb1c-2e10f67c508f" providerId="ADAL" clId="{A556E59E-E6A7-4155-B03F-7517C41CE768}" dt="2025-05-21T11:28:34.999" v="17" actId="478"/>
          <ac:picMkLst>
            <pc:docMk/>
            <pc:sldMk cId="4034498884" sldId="285"/>
            <ac:picMk id="14" creationId="{14DAA0AE-6278-3FBE-BA90-4C96A5FD7090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7:39.152" v="0" actId="478"/>
        <pc:sldMkLst>
          <pc:docMk/>
          <pc:sldMk cId="2619072964" sldId="297"/>
        </pc:sldMkLst>
        <pc:picChg chg="del">
          <ac:chgData name="Stephen Bache" userId="c5b9b180-8b6b-445c-bb1c-2e10f67c508f" providerId="ADAL" clId="{A556E59E-E6A7-4155-B03F-7517C41CE768}" dt="2025-05-21T11:27:39.152" v="0" actId="478"/>
          <ac:picMkLst>
            <pc:docMk/>
            <pc:sldMk cId="2619072964" sldId="297"/>
            <ac:picMk id="16" creationId="{9ABE7581-49BB-0DE1-0D0D-491B49110CFE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7:42.251" v="1" actId="478"/>
        <pc:sldMkLst>
          <pc:docMk/>
          <pc:sldMk cId="1465938893" sldId="298"/>
        </pc:sldMkLst>
        <pc:picChg chg="del">
          <ac:chgData name="Stephen Bache" userId="c5b9b180-8b6b-445c-bb1c-2e10f67c508f" providerId="ADAL" clId="{A556E59E-E6A7-4155-B03F-7517C41CE768}" dt="2025-05-21T11:27:42.251" v="1" actId="478"/>
          <ac:picMkLst>
            <pc:docMk/>
            <pc:sldMk cId="1465938893" sldId="298"/>
            <ac:picMk id="15" creationId="{C27F4171-EDD0-EE5E-68B5-1D35ACAE6C58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7:48.413" v="3" actId="478"/>
        <pc:sldMkLst>
          <pc:docMk/>
          <pc:sldMk cId="482507764" sldId="299"/>
        </pc:sldMkLst>
        <pc:picChg chg="del">
          <ac:chgData name="Stephen Bache" userId="c5b9b180-8b6b-445c-bb1c-2e10f67c508f" providerId="ADAL" clId="{A556E59E-E6A7-4155-B03F-7517C41CE768}" dt="2025-05-21T11:27:48.413" v="3" actId="478"/>
          <ac:picMkLst>
            <pc:docMk/>
            <pc:sldMk cId="482507764" sldId="299"/>
            <ac:picMk id="16" creationId="{6F690F60-70D0-85C5-D052-202F59C02A63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7:56.520" v="7" actId="478"/>
        <pc:sldMkLst>
          <pc:docMk/>
          <pc:sldMk cId="4086668584" sldId="300"/>
        </pc:sldMkLst>
        <pc:picChg chg="del">
          <ac:chgData name="Stephen Bache" userId="c5b9b180-8b6b-445c-bb1c-2e10f67c508f" providerId="ADAL" clId="{A556E59E-E6A7-4155-B03F-7517C41CE768}" dt="2025-05-21T11:27:56.520" v="7" actId="478"/>
          <ac:picMkLst>
            <pc:docMk/>
            <pc:sldMk cId="4086668584" sldId="300"/>
            <ac:picMk id="8" creationId="{0E0EA8F5-ECF5-ADEE-5307-DACDF51ECE05}"/>
          </ac:picMkLst>
        </pc:picChg>
        <pc:picChg chg="del">
          <ac:chgData name="Stephen Bache" userId="c5b9b180-8b6b-445c-bb1c-2e10f67c508f" providerId="ADAL" clId="{A556E59E-E6A7-4155-B03F-7517C41CE768}" dt="2025-05-21T11:27:50.253" v="4" actId="478"/>
          <ac:picMkLst>
            <pc:docMk/>
            <pc:sldMk cId="4086668584" sldId="300"/>
            <ac:picMk id="9" creationId="{68B5AE43-6371-3D3A-5EE7-EB38BC7EB624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7:51.948" v="5" actId="478"/>
        <pc:sldMkLst>
          <pc:docMk/>
          <pc:sldMk cId="1266687215" sldId="301"/>
        </pc:sldMkLst>
        <pc:picChg chg="del">
          <ac:chgData name="Stephen Bache" userId="c5b9b180-8b6b-445c-bb1c-2e10f67c508f" providerId="ADAL" clId="{A556E59E-E6A7-4155-B03F-7517C41CE768}" dt="2025-05-21T11:27:51.948" v="5" actId="478"/>
          <ac:picMkLst>
            <pc:docMk/>
            <pc:sldMk cId="1266687215" sldId="301"/>
            <ac:picMk id="9" creationId="{8FCCC50F-4438-4295-1003-4E3016E52520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7:54.327" v="6" actId="478"/>
        <pc:sldMkLst>
          <pc:docMk/>
          <pc:sldMk cId="2543085024" sldId="302"/>
        </pc:sldMkLst>
        <pc:picChg chg="del">
          <ac:chgData name="Stephen Bache" userId="c5b9b180-8b6b-445c-bb1c-2e10f67c508f" providerId="ADAL" clId="{A556E59E-E6A7-4155-B03F-7517C41CE768}" dt="2025-05-21T11:27:54.327" v="6" actId="478"/>
          <ac:picMkLst>
            <pc:docMk/>
            <pc:sldMk cId="2543085024" sldId="302"/>
            <ac:picMk id="8" creationId="{A451EDD2-3D3C-DBFD-DD91-EA4409D8374C}"/>
          </ac:picMkLst>
        </pc:picChg>
      </pc:sldChg>
      <pc:sldChg chg="delSp modSp mod delAnim">
        <pc:chgData name="Stephen Bache" userId="c5b9b180-8b6b-445c-bb1c-2e10f67c508f" providerId="ADAL" clId="{A556E59E-E6A7-4155-B03F-7517C41CE768}" dt="2025-05-21T11:28:15.331" v="12" actId="1076"/>
        <pc:sldMkLst>
          <pc:docMk/>
          <pc:sldMk cId="1608471851" sldId="303"/>
        </pc:sldMkLst>
        <pc:spChg chg="mod">
          <ac:chgData name="Stephen Bache" userId="c5b9b180-8b6b-445c-bb1c-2e10f67c508f" providerId="ADAL" clId="{A556E59E-E6A7-4155-B03F-7517C41CE768}" dt="2025-05-21T11:28:15.331" v="12" actId="1076"/>
          <ac:spMkLst>
            <pc:docMk/>
            <pc:sldMk cId="1608471851" sldId="303"/>
            <ac:spMk id="9" creationId="{182D5386-8FBC-3E28-806C-F1A734550550}"/>
          </ac:spMkLst>
        </pc:spChg>
        <pc:picChg chg="del">
          <ac:chgData name="Stephen Bache" userId="c5b9b180-8b6b-445c-bb1c-2e10f67c508f" providerId="ADAL" clId="{A556E59E-E6A7-4155-B03F-7517C41CE768}" dt="2025-05-21T11:27:58.478" v="8" actId="478"/>
          <ac:picMkLst>
            <pc:docMk/>
            <pc:sldMk cId="1608471851" sldId="303"/>
            <ac:picMk id="10" creationId="{B4481A14-9D0C-AAEF-8ACA-6FFB652DB374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02.257" v="9" actId="478"/>
        <pc:sldMkLst>
          <pc:docMk/>
          <pc:sldMk cId="464722064" sldId="304"/>
        </pc:sldMkLst>
        <pc:picChg chg="del">
          <ac:chgData name="Stephen Bache" userId="c5b9b180-8b6b-445c-bb1c-2e10f67c508f" providerId="ADAL" clId="{A556E59E-E6A7-4155-B03F-7517C41CE768}" dt="2025-05-21T11:28:02.257" v="9" actId="478"/>
          <ac:picMkLst>
            <pc:docMk/>
            <pc:sldMk cId="464722064" sldId="304"/>
            <ac:picMk id="15" creationId="{586DDC44-7B5C-C68F-B5BC-6DC3D1855282}"/>
          </ac:picMkLst>
        </pc:picChg>
      </pc:sldChg>
      <pc:sldChg chg="delSp modSp mod delAnim">
        <pc:chgData name="Stephen Bache" userId="c5b9b180-8b6b-445c-bb1c-2e10f67c508f" providerId="ADAL" clId="{A556E59E-E6A7-4155-B03F-7517C41CE768}" dt="2025-05-21T11:28:10.372" v="11" actId="1076"/>
        <pc:sldMkLst>
          <pc:docMk/>
          <pc:sldMk cId="2494012992" sldId="305"/>
        </pc:sldMkLst>
        <pc:spChg chg="mod">
          <ac:chgData name="Stephen Bache" userId="c5b9b180-8b6b-445c-bb1c-2e10f67c508f" providerId="ADAL" clId="{A556E59E-E6A7-4155-B03F-7517C41CE768}" dt="2025-05-21T11:28:10.372" v="11" actId="1076"/>
          <ac:spMkLst>
            <pc:docMk/>
            <pc:sldMk cId="2494012992" sldId="305"/>
            <ac:spMk id="7" creationId="{2F28FF3A-BBF5-CEB9-0A33-89C3E2EF331E}"/>
          </ac:spMkLst>
        </pc:spChg>
        <pc:picChg chg="del">
          <ac:chgData name="Stephen Bache" userId="c5b9b180-8b6b-445c-bb1c-2e10f67c508f" providerId="ADAL" clId="{A556E59E-E6A7-4155-B03F-7517C41CE768}" dt="2025-05-21T11:28:04.996" v="10" actId="478"/>
          <ac:picMkLst>
            <pc:docMk/>
            <pc:sldMk cId="2494012992" sldId="305"/>
            <ac:picMk id="8" creationId="{50BB540E-7E27-2F32-DE2E-7440A3B2618F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24.148" v="13" actId="478"/>
        <pc:sldMkLst>
          <pc:docMk/>
          <pc:sldMk cId="3001146761" sldId="306"/>
        </pc:sldMkLst>
        <pc:picChg chg="del">
          <ac:chgData name="Stephen Bache" userId="c5b9b180-8b6b-445c-bb1c-2e10f67c508f" providerId="ADAL" clId="{A556E59E-E6A7-4155-B03F-7517C41CE768}" dt="2025-05-21T11:28:24.148" v="13" actId="478"/>
          <ac:picMkLst>
            <pc:docMk/>
            <pc:sldMk cId="3001146761" sldId="306"/>
            <ac:picMk id="9" creationId="{401845B0-A6AD-0567-A90A-5430A66834A7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28.749" v="14" actId="478"/>
        <pc:sldMkLst>
          <pc:docMk/>
          <pc:sldMk cId="546448563" sldId="307"/>
        </pc:sldMkLst>
        <pc:picChg chg="del">
          <ac:chgData name="Stephen Bache" userId="c5b9b180-8b6b-445c-bb1c-2e10f67c508f" providerId="ADAL" clId="{A556E59E-E6A7-4155-B03F-7517C41CE768}" dt="2025-05-21T11:28:28.749" v="14" actId="478"/>
          <ac:picMkLst>
            <pc:docMk/>
            <pc:sldMk cId="546448563" sldId="307"/>
            <ac:picMk id="6" creationId="{E14E1FFD-038E-06EE-58D3-AC078FD8C68E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38.925" v="19" actId="478"/>
        <pc:sldMkLst>
          <pc:docMk/>
          <pc:sldMk cId="2618249755" sldId="308"/>
        </pc:sldMkLst>
        <pc:picChg chg="del">
          <ac:chgData name="Stephen Bache" userId="c5b9b180-8b6b-445c-bb1c-2e10f67c508f" providerId="ADAL" clId="{A556E59E-E6A7-4155-B03F-7517C41CE768}" dt="2025-05-21T11:28:38.925" v="19" actId="478"/>
          <ac:picMkLst>
            <pc:docMk/>
            <pc:sldMk cId="2618249755" sldId="308"/>
            <ac:picMk id="11" creationId="{1481099D-F5D1-544B-78FC-D60AF83CB999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50.889" v="22" actId="478"/>
        <pc:sldMkLst>
          <pc:docMk/>
          <pc:sldMk cId="427184080" sldId="310"/>
        </pc:sldMkLst>
        <pc:picChg chg="del">
          <ac:chgData name="Stephen Bache" userId="c5b9b180-8b6b-445c-bb1c-2e10f67c508f" providerId="ADAL" clId="{A556E59E-E6A7-4155-B03F-7517C41CE768}" dt="2025-05-21T11:28:50.889" v="22" actId="478"/>
          <ac:picMkLst>
            <pc:docMk/>
            <pc:sldMk cId="427184080" sldId="310"/>
            <ac:picMk id="17" creationId="{79296176-7824-1C2C-D4A3-75506820037D}"/>
          </ac:picMkLst>
        </pc:picChg>
        <pc:picChg chg="del">
          <ac:chgData name="Stephen Bache" userId="c5b9b180-8b6b-445c-bb1c-2e10f67c508f" providerId="ADAL" clId="{A556E59E-E6A7-4155-B03F-7517C41CE768}" dt="2025-05-21T11:28:49.556" v="21" actId="478"/>
          <ac:picMkLst>
            <pc:docMk/>
            <pc:sldMk cId="427184080" sldId="310"/>
            <ac:picMk id="18" creationId="{90B2C3A8-E8FF-7136-E9C7-1B3EFF2E4650}"/>
          </ac:picMkLst>
        </pc:picChg>
      </pc:sldChg>
      <pc:sldChg chg="delSp mod delAnim">
        <pc:chgData name="Stephen Bache" userId="c5b9b180-8b6b-445c-bb1c-2e10f67c508f" providerId="ADAL" clId="{A556E59E-E6A7-4155-B03F-7517C41CE768}" dt="2025-05-21T11:28:41.656" v="20" actId="478"/>
        <pc:sldMkLst>
          <pc:docMk/>
          <pc:sldMk cId="2948860683" sldId="311"/>
        </pc:sldMkLst>
        <pc:picChg chg="del">
          <ac:chgData name="Stephen Bache" userId="c5b9b180-8b6b-445c-bb1c-2e10f67c508f" providerId="ADAL" clId="{A556E59E-E6A7-4155-B03F-7517C41CE768}" dt="2025-05-21T11:28:41.656" v="20" actId="478"/>
          <ac:picMkLst>
            <pc:docMk/>
            <pc:sldMk cId="2948860683" sldId="311"/>
            <ac:picMk id="8" creationId="{3052E15E-B29C-50BF-5663-C61E25FFEA60}"/>
          </ac:picMkLst>
        </pc:picChg>
      </pc:sldChg>
    </pc:docChg>
  </pc:docChgLst>
  <pc:docChgLst>
    <pc:chgData name="Stephen Bache" userId="c5b9b180-8b6b-445c-bb1c-2e10f67c508f" providerId="ADAL" clId="{3D29659F-5175-4714-8D06-5D332E507379}"/>
    <pc:docChg chg="undo custSel addSld delSld modSld modMainMaster">
      <pc:chgData name="Stephen Bache" userId="c5b9b180-8b6b-445c-bb1c-2e10f67c508f" providerId="ADAL" clId="{3D29659F-5175-4714-8D06-5D332E507379}" dt="2025-05-19T08:57:37.489" v="157"/>
      <pc:docMkLst>
        <pc:docMk/>
      </pc:docMkLst>
      <pc:sldChg chg="addSp delSp modSp mod">
        <pc:chgData name="Stephen Bache" userId="c5b9b180-8b6b-445c-bb1c-2e10f67c508f" providerId="ADAL" clId="{3D29659F-5175-4714-8D06-5D332E507379}" dt="2025-05-16T15:27:08.582" v="30" actId="2711"/>
        <pc:sldMkLst>
          <pc:docMk/>
          <pc:sldMk cId="3490991456" sldId="262"/>
        </pc:sldMkLst>
        <pc:spChg chg="add del mod">
          <ac:chgData name="Stephen Bache" userId="c5b9b180-8b6b-445c-bb1c-2e10f67c508f" providerId="ADAL" clId="{3D29659F-5175-4714-8D06-5D332E507379}" dt="2025-05-16T15:27:08.582" v="30" actId="2711"/>
          <ac:spMkLst>
            <pc:docMk/>
            <pc:sldMk cId="3490991456" sldId="262"/>
            <ac:spMk id="2" creationId="{A77EA3CC-DE68-742A-CC69-35497D99A8ED}"/>
          </ac:spMkLst>
        </pc:spChg>
        <pc:spChg chg="add del mod">
          <ac:chgData name="Stephen Bache" userId="c5b9b180-8b6b-445c-bb1c-2e10f67c508f" providerId="ADAL" clId="{3D29659F-5175-4714-8D06-5D332E507379}" dt="2025-05-16T15:26:31.069" v="18" actId="1076"/>
          <ac:spMkLst>
            <pc:docMk/>
            <pc:sldMk cId="3490991456" sldId="262"/>
            <ac:spMk id="4" creationId="{00000000-0000-0000-0000-000000000000}"/>
          </ac:spMkLst>
        </pc:spChg>
      </pc:sldChg>
      <pc:sldChg chg="modSp mod">
        <pc:chgData name="Stephen Bache" userId="c5b9b180-8b6b-445c-bb1c-2e10f67c508f" providerId="ADAL" clId="{3D29659F-5175-4714-8D06-5D332E507379}" dt="2025-05-16T15:46:09.459" v="141" actId="1076"/>
        <pc:sldMkLst>
          <pc:docMk/>
          <pc:sldMk cId="2225844768" sldId="267"/>
        </pc:sldMkLst>
        <pc:spChg chg="mod">
          <ac:chgData name="Stephen Bache" userId="c5b9b180-8b6b-445c-bb1c-2e10f67c508f" providerId="ADAL" clId="{3D29659F-5175-4714-8D06-5D332E507379}" dt="2025-05-16T15:46:04.107" v="140" actId="1037"/>
          <ac:spMkLst>
            <pc:docMk/>
            <pc:sldMk cId="2225844768" sldId="267"/>
            <ac:spMk id="4" creationId="{00000000-0000-0000-0000-000000000000}"/>
          </ac:spMkLst>
        </pc:spChg>
        <pc:spChg chg="mod">
          <ac:chgData name="Stephen Bache" userId="c5b9b180-8b6b-445c-bb1c-2e10f67c508f" providerId="ADAL" clId="{3D29659F-5175-4714-8D06-5D332E507379}" dt="2025-05-16T15:46:09.459" v="141" actId="1076"/>
          <ac:spMkLst>
            <pc:docMk/>
            <pc:sldMk cId="2225844768" sldId="267"/>
            <ac:spMk id="5" creationId="{00000000-0000-0000-0000-000000000000}"/>
          </ac:spMkLst>
        </pc:spChg>
      </pc:sldChg>
      <pc:sldChg chg="modSp mod">
        <pc:chgData name="Stephen Bache" userId="c5b9b180-8b6b-445c-bb1c-2e10f67c508f" providerId="ADAL" clId="{3D29659F-5175-4714-8D06-5D332E507379}" dt="2025-05-16T15:58:24.163" v="152" actId="208"/>
        <pc:sldMkLst>
          <pc:docMk/>
          <pc:sldMk cId="192586588" sldId="274"/>
        </pc:sldMkLst>
        <pc:spChg chg="mod">
          <ac:chgData name="Stephen Bache" userId="c5b9b180-8b6b-445c-bb1c-2e10f67c508f" providerId="ADAL" clId="{3D29659F-5175-4714-8D06-5D332E507379}" dt="2025-05-16T15:58:24.163" v="152" actId="208"/>
          <ac:spMkLst>
            <pc:docMk/>
            <pc:sldMk cId="192586588" sldId="274"/>
            <ac:spMk id="3" creationId="{00000000-0000-0000-0000-000000000000}"/>
          </ac:spMkLst>
        </pc:spChg>
      </pc:sldChg>
      <pc:sldChg chg="modSp mod">
        <pc:chgData name="Stephen Bache" userId="c5b9b180-8b6b-445c-bb1c-2e10f67c508f" providerId="ADAL" clId="{3D29659F-5175-4714-8D06-5D332E507379}" dt="2025-05-16T15:47:12.176" v="146" actId="14100"/>
        <pc:sldMkLst>
          <pc:docMk/>
          <pc:sldMk cId="4034498884" sldId="285"/>
        </pc:sldMkLst>
        <pc:spChg chg="mod">
          <ac:chgData name="Stephen Bache" userId="c5b9b180-8b6b-445c-bb1c-2e10f67c508f" providerId="ADAL" clId="{3D29659F-5175-4714-8D06-5D332E507379}" dt="2025-05-16T15:47:12.176" v="146" actId="14100"/>
          <ac:spMkLst>
            <pc:docMk/>
            <pc:sldMk cId="4034498884" sldId="285"/>
            <ac:spMk id="5" creationId="{00000000-0000-0000-0000-000000000000}"/>
          </ac:spMkLst>
        </pc:spChg>
        <pc:spChg chg="mod">
          <ac:chgData name="Stephen Bache" userId="c5b9b180-8b6b-445c-bb1c-2e10f67c508f" providerId="ADAL" clId="{3D29659F-5175-4714-8D06-5D332E507379}" dt="2025-05-16T15:46:33.160" v="142" actId="1076"/>
          <ac:spMkLst>
            <pc:docMk/>
            <pc:sldMk cId="4034498884" sldId="285"/>
            <ac:spMk id="7" creationId="{00000000-0000-0000-0000-000000000000}"/>
          </ac:spMkLst>
        </pc:spChg>
      </pc:sldChg>
      <pc:sldChg chg="delSp modSp mod delAnim">
        <pc:chgData name="Stephen Bache" userId="c5b9b180-8b6b-445c-bb1c-2e10f67c508f" providerId="ADAL" clId="{3D29659F-5175-4714-8D06-5D332E507379}" dt="2025-05-16T15:34:43.292" v="78" actId="14100"/>
        <pc:sldMkLst>
          <pc:docMk/>
          <pc:sldMk cId="2619072964" sldId="297"/>
        </pc:sldMkLst>
        <pc:spChg chg="mod">
          <ac:chgData name="Stephen Bache" userId="c5b9b180-8b6b-445c-bb1c-2e10f67c508f" providerId="ADAL" clId="{3D29659F-5175-4714-8D06-5D332E507379}" dt="2025-05-16T15:34:15.100" v="67" actId="1035"/>
          <ac:spMkLst>
            <pc:docMk/>
            <pc:sldMk cId="2619072964" sldId="297"/>
            <ac:spMk id="5" creationId="{28B02BC6-DFF4-7C64-514B-DAF34EDB17EF}"/>
          </ac:spMkLst>
        </pc:spChg>
        <pc:spChg chg="mod">
          <ac:chgData name="Stephen Bache" userId="c5b9b180-8b6b-445c-bb1c-2e10f67c508f" providerId="ADAL" clId="{3D29659F-5175-4714-8D06-5D332E507379}" dt="2025-05-16T15:33:51.339" v="62" actId="1037"/>
          <ac:spMkLst>
            <pc:docMk/>
            <pc:sldMk cId="2619072964" sldId="297"/>
            <ac:spMk id="9" creationId="{B70A7E2C-1B97-7F8C-F9BD-1387B34AF826}"/>
          </ac:spMkLst>
        </pc:spChg>
        <pc:spChg chg="mod">
          <ac:chgData name="Stephen Bache" userId="c5b9b180-8b6b-445c-bb1c-2e10f67c508f" providerId="ADAL" clId="{3D29659F-5175-4714-8D06-5D332E507379}" dt="2025-05-16T15:33:51.339" v="62" actId="1037"/>
          <ac:spMkLst>
            <pc:docMk/>
            <pc:sldMk cId="2619072964" sldId="297"/>
            <ac:spMk id="10" creationId="{41EFB710-ADA0-0383-99DC-9DD4FA1D17AF}"/>
          </ac:spMkLst>
        </pc:spChg>
        <pc:spChg chg="mod">
          <ac:chgData name="Stephen Bache" userId="c5b9b180-8b6b-445c-bb1c-2e10f67c508f" providerId="ADAL" clId="{3D29659F-5175-4714-8D06-5D332E507379}" dt="2025-05-16T15:34:18.855" v="70" actId="1035"/>
          <ac:spMkLst>
            <pc:docMk/>
            <pc:sldMk cId="2619072964" sldId="297"/>
            <ac:spMk id="11" creationId="{20359659-9E80-C592-7F46-657309C29CA8}"/>
          </ac:spMkLst>
        </pc:spChg>
        <pc:spChg chg="mod">
          <ac:chgData name="Stephen Bache" userId="c5b9b180-8b6b-445c-bb1c-2e10f67c508f" providerId="ADAL" clId="{3D29659F-5175-4714-8D06-5D332E507379}" dt="2025-05-16T15:34:43.292" v="78" actId="14100"/>
          <ac:spMkLst>
            <pc:docMk/>
            <pc:sldMk cId="2619072964" sldId="297"/>
            <ac:spMk id="12" creationId="{F3A379C0-F7D5-1BB9-C17C-490D2203C439}"/>
          </ac:spMkLst>
        </pc:spChg>
        <pc:spChg chg="mod">
          <ac:chgData name="Stephen Bache" userId="c5b9b180-8b6b-445c-bb1c-2e10f67c508f" providerId="ADAL" clId="{3D29659F-5175-4714-8D06-5D332E507379}" dt="2025-05-16T15:33:15.012" v="38" actId="1076"/>
          <ac:spMkLst>
            <pc:docMk/>
            <pc:sldMk cId="2619072964" sldId="297"/>
            <ac:spMk id="14" creationId="{7D8A8EC6-62DA-DCB3-A1B6-1BC2662E0854}"/>
          </ac:spMkLst>
        </pc:spChg>
        <pc:spChg chg="mod">
          <ac:chgData name="Stephen Bache" userId="c5b9b180-8b6b-445c-bb1c-2e10f67c508f" providerId="ADAL" clId="{3D29659F-5175-4714-8D06-5D332E507379}" dt="2025-05-16T15:33:51.339" v="62" actId="1037"/>
          <ac:spMkLst>
            <pc:docMk/>
            <pc:sldMk cId="2619072964" sldId="297"/>
            <ac:spMk id="15" creationId="{1F00F619-539D-0414-FF10-BC956CAB8605}"/>
          </ac:spMkLst>
        </pc:spChg>
        <pc:grpChg chg="mod">
          <ac:chgData name="Stephen Bache" userId="c5b9b180-8b6b-445c-bb1c-2e10f67c508f" providerId="ADAL" clId="{3D29659F-5175-4714-8D06-5D332E507379}" dt="2025-05-16T15:33:51.339" v="62" actId="1037"/>
          <ac:grpSpMkLst>
            <pc:docMk/>
            <pc:sldMk cId="2619072964" sldId="297"/>
            <ac:grpSpMk id="7" creationId="{69397036-2C80-4678-6F6F-51EA3F02A02F}"/>
          </ac:grpSpMkLst>
        </pc:grpChg>
        <pc:picChg chg="mod">
          <ac:chgData name="Stephen Bache" userId="c5b9b180-8b6b-445c-bb1c-2e10f67c508f" providerId="ADAL" clId="{3D29659F-5175-4714-8D06-5D332E507379}" dt="2025-05-16T15:33:51.339" v="62" actId="1037"/>
          <ac:picMkLst>
            <pc:docMk/>
            <pc:sldMk cId="2619072964" sldId="297"/>
            <ac:picMk id="8" creationId="{8DF8B34E-3837-5595-51C7-D78E6EA44229}"/>
          </ac:picMkLst>
        </pc:picChg>
      </pc:sldChg>
      <pc:sldChg chg="modSp mod">
        <pc:chgData name="Stephen Bache" userId="c5b9b180-8b6b-445c-bb1c-2e10f67c508f" providerId="ADAL" clId="{3D29659F-5175-4714-8D06-5D332E507379}" dt="2025-05-16T15:35:22.492" v="82" actId="20577"/>
        <pc:sldMkLst>
          <pc:docMk/>
          <pc:sldMk cId="1465938893" sldId="298"/>
        </pc:sldMkLst>
        <pc:spChg chg="mod">
          <ac:chgData name="Stephen Bache" userId="c5b9b180-8b6b-445c-bb1c-2e10f67c508f" providerId="ADAL" clId="{3D29659F-5175-4714-8D06-5D332E507379}" dt="2025-05-16T15:25:40.117" v="6" actId="207"/>
          <ac:spMkLst>
            <pc:docMk/>
            <pc:sldMk cId="1465938893" sldId="298"/>
            <ac:spMk id="8" creationId="{2E882BE6-F10A-8B12-8F6F-20C72FBBD7F6}"/>
          </ac:spMkLst>
        </pc:spChg>
        <pc:spChg chg="mod">
          <ac:chgData name="Stephen Bache" userId="c5b9b180-8b6b-445c-bb1c-2e10f67c508f" providerId="ADAL" clId="{3D29659F-5175-4714-8D06-5D332E507379}" dt="2025-05-16T15:25:40.117" v="6" actId="207"/>
          <ac:spMkLst>
            <pc:docMk/>
            <pc:sldMk cId="1465938893" sldId="298"/>
            <ac:spMk id="9" creationId="{6A5ED0C4-DD3E-1DBB-D749-4BD01C26C140}"/>
          </ac:spMkLst>
        </pc:spChg>
        <pc:spChg chg="mod">
          <ac:chgData name="Stephen Bache" userId="c5b9b180-8b6b-445c-bb1c-2e10f67c508f" providerId="ADAL" clId="{3D29659F-5175-4714-8D06-5D332E507379}" dt="2025-05-16T15:25:55.522" v="12" actId="207"/>
          <ac:spMkLst>
            <pc:docMk/>
            <pc:sldMk cId="1465938893" sldId="298"/>
            <ac:spMk id="11" creationId="{FBB4D3D0-17FA-50B7-A169-941C806C3D67}"/>
          </ac:spMkLst>
        </pc:spChg>
        <pc:spChg chg="mod">
          <ac:chgData name="Stephen Bache" userId="c5b9b180-8b6b-445c-bb1c-2e10f67c508f" providerId="ADAL" clId="{3D29659F-5175-4714-8D06-5D332E507379}" dt="2025-05-16T15:35:22.492" v="82" actId="20577"/>
          <ac:spMkLst>
            <pc:docMk/>
            <pc:sldMk cId="1465938893" sldId="298"/>
            <ac:spMk id="12" creationId="{520AEA29-8979-20A8-2F9A-D798951C4CAB}"/>
          </ac:spMkLst>
        </pc:spChg>
        <pc:spChg chg="mod">
          <ac:chgData name="Stephen Bache" userId="c5b9b180-8b6b-445c-bb1c-2e10f67c508f" providerId="ADAL" clId="{3D29659F-5175-4714-8D06-5D332E507379}" dt="2025-05-16T15:19:47.111" v="2" actId="122"/>
          <ac:spMkLst>
            <pc:docMk/>
            <pc:sldMk cId="1465938893" sldId="298"/>
            <ac:spMk id="13" creationId="{5DE0DB4E-0855-AE12-C2AD-937F14E45EFD}"/>
          </ac:spMkLst>
        </pc:spChg>
        <pc:grpChg chg="mod">
          <ac:chgData name="Stephen Bache" userId="c5b9b180-8b6b-445c-bb1c-2e10f67c508f" providerId="ADAL" clId="{3D29659F-5175-4714-8D06-5D332E507379}" dt="2025-05-16T15:25:40.117" v="6" actId="207"/>
          <ac:grpSpMkLst>
            <pc:docMk/>
            <pc:sldMk cId="1465938893" sldId="298"/>
            <ac:grpSpMk id="7" creationId="{CD1C78B9-51B7-23B5-9816-3EF6031C3355}"/>
          </ac:grpSpMkLst>
        </pc:grpChg>
      </pc:sldChg>
      <pc:sldChg chg="modSp mod">
        <pc:chgData name="Stephen Bache" userId="c5b9b180-8b6b-445c-bb1c-2e10f67c508f" providerId="ADAL" clId="{3D29659F-5175-4714-8D06-5D332E507379}" dt="2025-05-16T15:44:50.010" v="134" actId="166"/>
        <pc:sldMkLst>
          <pc:docMk/>
          <pc:sldMk cId="482507764" sldId="299"/>
        </pc:sldMkLst>
        <pc:spChg chg="mod">
          <ac:chgData name="Stephen Bache" userId="c5b9b180-8b6b-445c-bb1c-2e10f67c508f" providerId="ADAL" clId="{3D29659F-5175-4714-8D06-5D332E507379}" dt="2025-05-16T15:44:32.071" v="125" actId="1036"/>
          <ac:spMkLst>
            <pc:docMk/>
            <pc:sldMk cId="482507764" sldId="299"/>
            <ac:spMk id="6" creationId="{8870CE0C-1713-2C25-69E4-5AE8745984DF}"/>
          </ac:spMkLst>
        </pc:spChg>
        <pc:spChg chg="mod">
          <ac:chgData name="Stephen Bache" userId="c5b9b180-8b6b-445c-bb1c-2e10f67c508f" providerId="ADAL" clId="{3D29659F-5175-4714-8D06-5D332E507379}" dt="2025-05-16T15:40:31.103" v="92" actId="1076"/>
          <ac:spMkLst>
            <pc:docMk/>
            <pc:sldMk cId="482507764" sldId="299"/>
            <ac:spMk id="8" creationId="{47CED3E2-273E-4D2C-66D8-01EB3B8A16D4}"/>
          </ac:spMkLst>
        </pc:spChg>
        <pc:spChg chg="mod">
          <ac:chgData name="Stephen Bache" userId="c5b9b180-8b6b-445c-bb1c-2e10f67c508f" providerId="ADAL" clId="{3D29659F-5175-4714-8D06-5D332E507379}" dt="2025-05-16T15:44:43.661" v="133" actId="1035"/>
          <ac:spMkLst>
            <pc:docMk/>
            <pc:sldMk cId="482507764" sldId="299"/>
            <ac:spMk id="9" creationId="{E86BD44D-8DFD-407D-5058-596EBB20F4F8}"/>
          </ac:spMkLst>
        </pc:spChg>
        <pc:spChg chg="mod ord">
          <ac:chgData name="Stephen Bache" userId="c5b9b180-8b6b-445c-bb1c-2e10f67c508f" providerId="ADAL" clId="{3D29659F-5175-4714-8D06-5D332E507379}" dt="2025-05-16T15:44:39.017" v="129" actId="166"/>
          <ac:spMkLst>
            <pc:docMk/>
            <pc:sldMk cId="482507764" sldId="299"/>
            <ac:spMk id="10" creationId="{0D4010E3-7DCC-46DE-3B5B-445D54084487}"/>
          </ac:spMkLst>
        </pc:spChg>
        <pc:spChg chg="mod ord">
          <ac:chgData name="Stephen Bache" userId="c5b9b180-8b6b-445c-bb1c-2e10f67c508f" providerId="ADAL" clId="{3D29659F-5175-4714-8D06-5D332E507379}" dt="2025-05-16T15:44:02.387" v="104" actId="166"/>
          <ac:spMkLst>
            <pc:docMk/>
            <pc:sldMk cId="482507764" sldId="299"/>
            <ac:spMk id="11" creationId="{F98EFB97-F8B5-E19D-9F85-A747FE7F06B4}"/>
          </ac:spMkLst>
        </pc:spChg>
        <pc:spChg chg="mod ord">
          <ac:chgData name="Stephen Bache" userId="c5b9b180-8b6b-445c-bb1c-2e10f67c508f" providerId="ADAL" clId="{3D29659F-5175-4714-8D06-5D332E507379}" dt="2025-05-16T15:43:59.937" v="103" actId="166"/>
          <ac:spMkLst>
            <pc:docMk/>
            <pc:sldMk cId="482507764" sldId="299"/>
            <ac:spMk id="12" creationId="{FD786C65-9925-954C-EF66-001D2FA5B2D1}"/>
          </ac:spMkLst>
        </pc:spChg>
        <pc:spChg chg="mod ord">
          <ac:chgData name="Stephen Bache" userId="c5b9b180-8b6b-445c-bb1c-2e10f67c508f" providerId="ADAL" clId="{3D29659F-5175-4714-8D06-5D332E507379}" dt="2025-05-16T15:44:50.010" v="134" actId="166"/>
          <ac:spMkLst>
            <pc:docMk/>
            <pc:sldMk cId="482507764" sldId="299"/>
            <ac:spMk id="13" creationId="{90648152-C5AF-655F-7766-F48C737F2CBC}"/>
          </ac:spMkLst>
        </pc:spChg>
      </pc:sldChg>
      <pc:sldChg chg="modSp mod">
        <pc:chgData name="Stephen Bache" userId="c5b9b180-8b6b-445c-bb1c-2e10f67c508f" providerId="ADAL" clId="{3D29659F-5175-4714-8D06-5D332E507379}" dt="2025-05-16T15:45:19.416" v="135" actId="1076"/>
        <pc:sldMkLst>
          <pc:docMk/>
          <pc:sldMk cId="3001146761" sldId="306"/>
        </pc:sldMkLst>
        <pc:spChg chg="mod">
          <ac:chgData name="Stephen Bache" userId="c5b9b180-8b6b-445c-bb1c-2e10f67c508f" providerId="ADAL" clId="{3D29659F-5175-4714-8D06-5D332E507379}" dt="2025-05-16T15:45:19.416" v="135" actId="1076"/>
          <ac:spMkLst>
            <pc:docMk/>
            <pc:sldMk cId="3001146761" sldId="306"/>
            <ac:spMk id="8" creationId="{D82CFF58-5272-EF11-AAD8-DABD4C189CC0}"/>
          </ac:spMkLst>
        </pc:spChg>
      </pc:sldChg>
      <pc:sldChg chg="modSp mod">
        <pc:chgData name="Stephen Bache" userId="c5b9b180-8b6b-445c-bb1c-2e10f67c508f" providerId="ADAL" clId="{3D29659F-5175-4714-8D06-5D332E507379}" dt="2025-05-16T15:58:32.350" v="153" actId="1076"/>
        <pc:sldMkLst>
          <pc:docMk/>
          <pc:sldMk cId="427184080" sldId="310"/>
        </pc:sldMkLst>
        <pc:spChg chg="mod">
          <ac:chgData name="Stephen Bache" userId="c5b9b180-8b6b-445c-bb1c-2e10f67c508f" providerId="ADAL" clId="{3D29659F-5175-4714-8D06-5D332E507379}" dt="2025-05-16T15:58:32.350" v="153" actId="1076"/>
          <ac:spMkLst>
            <pc:docMk/>
            <pc:sldMk cId="427184080" sldId="310"/>
            <ac:spMk id="6" creationId="{33249498-C3B0-EB5B-8FBE-C6D0E1D8531D}"/>
          </ac:spMkLst>
        </pc:spChg>
      </pc:sldChg>
      <pc:sldChg chg="modSp mod">
        <pc:chgData name="Stephen Bache" userId="c5b9b180-8b6b-445c-bb1c-2e10f67c508f" providerId="ADAL" clId="{3D29659F-5175-4714-8D06-5D332E507379}" dt="2025-05-16T15:57:28.455" v="150" actId="313"/>
        <pc:sldMkLst>
          <pc:docMk/>
          <pc:sldMk cId="2948860683" sldId="311"/>
        </pc:sldMkLst>
        <pc:spChg chg="mod">
          <ac:chgData name="Stephen Bache" userId="c5b9b180-8b6b-445c-bb1c-2e10f67c508f" providerId="ADAL" clId="{3D29659F-5175-4714-8D06-5D332E507379}" dt="2025-05-16T15:57:28.455" v="150" actId="313"/>
          <ac:spMkLst>
            <pc:docMk/>
            <pc:sldMk cId="2948860683" sldId="311"/>
            <ac:spMk id="5" creationId="{40861288-9267-C6BB-60EA-C88BEEF5A803}"/>
          </ac:spMkLst>
        </pc:spChg>
      </pc:sldChg>
      <pc:sldChg chg="new del">
        <pc:chgData name="Stephen Bache" userId="c5b9b180-8b6b-445c-bb1c-2e10f67c508f" providerId="ADAL" clId="{3D29659F-5175-4714-8D06-5D332E507379}" dt="2025-05-16T15:27:14.543" v="31" actId="47"/>
        <pc:sldMkLst>
          <pc:docMk/>
          <pc:sldMk cId="1810525777" sldId="312"/>
        </pc:sldMkLst>
      </pc:sldChg>
      <pc:sldMasterChg chg="modSldLayout">
        <pc:chgData name="Stephen Bache" userId="c5b9b180-8b6b-445c-bb1c-2e10f67c508f" providerId="ADAL" clId="{3D29659F-5175-4714-8D06-5D332E507379}" dt="2025-05-19T08:57:37.489" v="157"/>
        <pc:sldMasterMkLst>
          <pc:docMk/>
          <pc:sldMasterMk cId="3899865892" sldId="2147483648"/>
        </pc:sldMasterMkLst>
        <pc:sldLayoutChg chg="addSp delSp modSp mod">
          <pc:chgData name="Stephen Bache" userId="c5b9b180-8b6b-445c-bb1c-2e10f67c508f" providerId="ADAL" clId="{3D29659F-5175-4714-8D06-5D332E507379}" dt="2025-05-19T08:57:28.775" v="155"/>
          <pc:sldLayoutMkLst>
            <pc:docMk/>
            <pc:sldMasterMk cId="3899865892" sldId="2147483648"/>
            <pc:sldLayoutMk cId="2834485886" sldId="2147483649"/>
          </pc:sldLayoutMkLst>
          <pc:picChg chg="add mod">
            <ac:chgData name="Stephen Bache" userId="c5b9b180-8b6b-445c-bb1c-2e10f67c508f" providerId="ADAL" clId="{3D29659F-5175-4714-8D06-5D332E507379}" dt="2025-05-19T08:57:28.775" v="155"/>
            <ac:picMkLst>
              <pc:docMk/>
              <pc:sldMasterMk cId="3899865892" sldId="2147483648"/>
              <pc:sldLayoutMk cId="2834485886" sldId="2147483649"/>
              <ac:picMk id="8" creationId="{AAB6BA55-7ADB-E0B6-24E4-8C06B7DA0CB9}"/>
            </ac:picMkLst>
          </pc:picChg>
        </pc:sldLayoutChg>
        <pc:sldLayoutChg chg="addSp delSp modSp mod">
          <pc:chgData name="Stephen Bache" userId="c5b9b180-8b6b-445c-bb1c-2e10f67c508f" providerId="ADAL" clId="{3D29659F-5175-4714-8D06-5D332E507379}" dt="2025-05-19T08:57:37.489" v="157"/>
          <pc:sldLayoutMkLst>
            <pc:docMk/>
            <pc:sldMasterMk cId="3899865892" sldId="2147483648"/>
            <pc:sldLayoutMk cId="196345118" sldId="2147483650"/>
          </pc:sldLayoutMkLst>
          <pc:picChg chg="add mod">
            <ac:chgData name="Stephen Bache" userId="c5b9b180-8b6b-445c-bb1c-2e10f67c508f" providerId="ADAL" clId="{3D29659F-5175-4714-8D06-5D332E507379}" dt="2025-05-19T08:57:37.489" v="157"/>
            <ac:picMkLst>
              <pc:docMk/>
              <pc:sldMasterMk cId="3899865892" sldId="2147483648"/>
              <pc:sldLayoutMk cId="196345118" sldId="2147483650"/>
              <ac:picMk id="8" creationId="{915D413C-9DAE-D164-0CB9-E93BF6F19A5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 Display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 Display" panose="020B0004020202020204" pitchFamily="34" charset="0"/>
              </a:defRPr>
            </a:lvl1pPr>
          </a:lstStyle>
          <a:p>
            <a:fld id="{7A0EDF5F-13AF-49DD-9BBF-883EDB917C10}" type="datetimeFigureOut">
              <a:rPr lang="en-GB" smtClean="0"/>
              <a:pPr/>
              <a:t>21/05/2025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 Display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 Display" panose="020B0004020202020204" pitchFamily="34" charset="0"/>
              </a:defRPr>
            </a:lvl1pPr>
          </a:lstStyle>
          <a:p>
            <a:fld id="{60EAB333-9CB0-4BF7-8FD6-CADCF1984F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74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AAB6BA55-7ADB-E0B6-24E4-8C06B7DA0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3" y="5566442"/>
            <a:ext cx="4389733" cy="1291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4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4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1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915D413C-9DAE-D164-0CB9-E93BF6F19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89010"/>
            <a:ext cx="3800818" cy="1118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4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0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0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6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2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9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DFE-71EA-4E25-8E1D-76F814D3C1D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803-BBD7-45C7-B314-036C84F9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9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fld id="{9790BDFE-71EA-4E25-8E1D-76F814D3C1D2}" type="datetimeFigureOut">
              <a:rPr lang="en-GB" smtClean="0"/>
              <a:pPr/>
              <a:t>21/05/2025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fld id="{ECD0D803-BBD7-45C7-B314-036C84F918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8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r56g4v28g7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s.gov.uk/cps/news/updated-sentence-childminder-admits-inciting-racial-hatred-over-social-media-pos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vestakelives.co.uk/" TargetMode="External"/><Relationship Id="rId2" Type="http://schemas.openxmlformats.org/officeDocument/2006/relationships/hyperlink" Target="https://knivesimpacteveryone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0087-91B2-CC04-A12B-3D5032F87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EPKCE KS4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4C88D-8BB9-8950-2F80-F436B6406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Social Media and Knife Crime </a:t>
            </a:r>
          </a:p>
        </p:txBody>
      </p:sp>
    </p:spTree>
    <p:extLst>
      <p:ext uri="{BB962C8B-B14F-4D97-AF65-F5344CB8AC3E}">
        <p14:creationId xmlns:p14="http://schemas.microsoft.com/office/powerpoint/2010/main" val="118966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A5EDB-19A7-30EC-F780-CB55ED1DEF06}"/>
              </a:ext>
            </a:extLst>
          </p:cNvPr>
          <p:cNvSpPr txBox="1"/>
          <p:nvPr/>
        </p:nvSpPr>
        <p:spPr>
          <a:xfrm>
            <a:off x="2166685" y="184678"/>
            <a:ext cx="762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Imagine you saw one of the posts we have discussed and shared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3FDA8-6230-D8A0-4D92-FDBBACFCF675}"/>
              </a:ext>
            </a:extLst>
          </p:cNvPr>
          <p:cNvSpPr txBox="1"/>
          <p:nvPr/>
        </p:nvSpPr>
        <p:spPr>
          <a:xfrm>
            <a:off x="1032714" y="1443417"/>
            <a:ext cx="989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ptos Display" panose="020B0004020202020204" pitchFamily="34" charset="0"/>
                <a:cs typeface="Arial" panose="020B0604020202020204" pitchFamily="34" charset="0"/>
              </a:rPr>
              <a:t>What could the possible effects be on the next person who sees it?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2F3DF3-29F4-5F6F-A3C7-F3F701370BED}"/>
              </a:ext>
            </a:extLst>
          </p:cNvPr>
          <p:cNvGrpSpPr/>
          <p:nvPr/>
        </p:nvGrpSpPr>
        <p:grpSpPr>
          <a:xfrm>
            <a:off x="2789588" y="2711074"/>
            <a:ext cx="6612823" cy="2516019"/>
            <a:chOff x="3247254" y="1703819"/>
            <a:chExt cx="9254835" cy="291648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E1AB5433-867E-90A8-921C-09F7D6A88C67}"/>
                </a:ext>
              </a:extLst>
            </p:cNvPr>
            <p:cNvSpPr/>
            <p:nvPr/>
          </p:nvSpPr>
          <p:spPr>
            <a:xfrm>
              <a:off x="3247254" y="1703819"/>
              <a:ext cx="9254835" cy="291648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ptos Display" panose="020B00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B8A614-7827-B43B-FDCD-796BD88E235F}"/>
                </a:ext>
              </a:extLst>
            </p:cNvPr>
            <p:cNvSpPr txBox="1"/>
            <p:nvPr/>
          </p:nvSpPr>
          <p:spPr>
            <a:xfrm>
              <a:off x="3496635" y="1874983"/>
              <a:ext cx="8756072" cy="260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ptos Display" panose="020B0004020202020204" pitchFamily="34" charset="0"/>
                  <a:cs typeface="Arial" panose="020B0604020202020204" pitchFamily="34" charset="0"/>
                </a:rPr>
                <a:t>Fear and anxiety</a:t>
              </a:r>
            </a:p>
            <a:p>
              <a:r>
                <a:rPr lang="en-GB" sz="2000" dirty="0">
                  <a:latin typeface="Aptos Display" panose="020B0004020202020204" pitchFamily="34" charset="0"/>
                  <a:cs typeface="Arial" panose="020B0604020202020204" pitchFamily="34" charset="0"/>
                </a:rPr>
                <a:t>They may start seeing it as a normal part of life (desensitisation)</a:t>
              </a:r>
            </a:p>
            <a:p>
              <a:r>
                <a:rPr lang="en-GB" sz="2000" dirty="0">
                  <a:latin typeface="Aptos Display" panose="020B0004020202020204" pitchFamily="34" charset="0"/>
                  <a:cs typeface="Arial" panose="020B0604020202020204" pitchFamily="34" charset="0"/>
                </a:rPr>
                <a:t>Increased likelihood they will carry a weapon</a:t>
              </a:r>
            </a:p>
            <a:p>
              <a:r>
                <a:rPr lang="en-GB" sz="2000" dirty="0">
                  <a:latin typeface="Aptos Display" panose="020B0004020202020204" pitchFamily="34" charset="0"/>
                  <a:cs typeface="Arial" panose="020B0604020202020204" pitchFamily="34" charset="0"/>
                </a:rPr>
                <a:t>Copycat behaviour</a:t>
              </a:r>
            </a:p>
            <a:p>
              <a:r>
                <a:rPr lang="en-GB" sz="2000" dirty="0">
                  <a:latin typeface="Aptos Display" panose="020B0004020202020204" pitchFamily="34" charset="0"/>
                  <a:cs typeface="Arial" panose="020B0604020202020204" pitchFamily="34" charset="0"/>
                </a:rPr>
                <a:t>Increase in aggression </a:t>
              </a:r>
            </a:p>
            <a:p>
              <a:r>
                <a:rPr lang="en-GB" sz="2000" dirty="0">
                  <a:latin typeface="Aptos Display" panose="020B0004020202020204" pitchFamily="34" charset="0"/>
                  <a:cs typeface="Arial" panose="020B0604020202020204" pitchFamily="34" charset="0"/>
                </a:rPr>
                <a:t>Peer pressure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182D5386-8FBC-3E28-806C-F1A734550550}"/>
              </a:ext>
            </a:extLst>
          </p:cNvPr>
          <p:cNvSpPr txBox="1"/>
          <p:nvPr/>
        </p:nvSpPr>
        <p:spPr>
          <a:xfrm>
            <a:off x="8508364" y="6166907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6084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9D9B6E6C-D4AD-4E42-ADF9-4786180BC795}"/>
              </a:ext>
            </a:extLst>
          </p:cNvPr>
          <p:cNvSpPr/>
          <p:nvPr/>
        </p:nvSpPr>
        <p:spPr>
          <a:xfrm>
            <a:off x="8985708" y="1723273"/>
            <a:ext cx="1270001" cy="5726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95C3CA61-B7AF-B83F-B1BD-BED31EF63FFC}"/>
              </a:ext>
            </a:extLst>
          </p:cNvPr>
          <p:cNvSpPr/>
          <p:nvPr/>
        </p:nvSpPr>
        <p:spPr>
          <a:xfrm>
            <a:off x="5158508" y="1727138"/>
            <a:ext cx="1200728" cy="5726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73CE39-DFDF-7B9C-1997-2B7FB4ED8362}"/>
              </a:ext>
            </a:extLst>
          </p:cNvPr>
          <p:cNvSpPr/>
          <p:nvPr/>
        </p:nvSpPr>
        <p:spPr>
          <a:xfrm>
            <a:off x="1274204" y="1708727"/>
            <a:ext cx="905164" cy="5726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0AF9A-1B2A-B74A-FE81-2C3F786436DC}"/>
              </a:ext>
            </a:extLst>
          </p:cNvPr>
          <p:cNvSpPr txBox="1"/>
          <p:nvPr/>
        </p:nvSpPr>
        <p:spPr>
          <a:xfrm>
            <a:off x="1545070" y="249828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Liking and commenting on posts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DC61A-AB8B-C169-4E3E-2E2275CB635D}"/>
              </a:ext>
            </a:extLst>
          </p:cNvPr>
          <p:cNvSpPr txBox="1"/>
          <p:nvPr/>
        </p:nvSpPr>
        <p:spPr>
          <a:xfrm>
            <a:off x="1357745" y="1828800"/>
            <a:ext cx="269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81A2C-4457-32E5-61E4-F9AF58F27403}"/>
              </a:ext>
            </a:extLst>
          </p:cNvPr>
          <p:cNvSpPr txBox="1"/>
          <p:nvPr/>
        </p:nvSpPr>
        <p:spPr>
          <a:xfrm>
            <a:off x="5325176" y="1831775"/>
            <a:ext cx="269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Unsure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E7BDA-6463-1B45-FB2A-15AE735D2B28}"/>
              </a:ext>
            </a:extLst>
          </p:cNvPr>
          <p:cNvSpPr txBox="1"/>
          <p:nvPr/>
        </p:nvSpPr>
        <p:spPr>
          <a:xfrm>
            <a:off x="9125526" y="1796443"/>
            <a:ext cx="269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Disagree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70622-D198-B6F8-081B-6699F60026D1}"/>
              </a:ext>
            </a:extLst>
          </p:cNvPr>
          <p:cNvSpPr txBox="1"/>
          <p:nvPr/>
        </p:nvSpPr>
        <p:spPr>
          <a:xfrm>
            <a:off x="1537854" y="3230349"/>
            <a:ext cx="911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ptos Display" panose="020B0004020202020204" pitchFamily="34" charset="0"/>
              </a:rPr>
              <a:t>Liking a post about knife crime doesn’t mean I support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5B015-02DD-FC14-EA6E-94E036F127EB}"/>
              </a:ext>
            </a:extLst>
          </p:cNvPr>
          <p:cNvSpPr txBox="1"/>
          <p:nvPr/>
        </p:nvSpPr>
        <p:spPr>
          <a:xfrm>
            <a:off x="2295235" y="3965830"/>
            <a:ext cx="76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ptos Display" panose="020B0004020202020204" pitchFamily="34" charset="0"/>
              </a:rPr>
              <a:t>I can’t get into trouble for commenting on a violent post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DA4ED-6DF8-1A4F-0C55-30DA9C5D377E}"/>
              </a:ext>
            </a:extLst>
          </p:cNvPr>
          <p:cNvSpPr txBox="1"/>
          <p:nvPr/>
        </p:nvSpPr>
        <p:spPr>
          <a:xfrm>
            <a:off x="2295236" y="4741778"/>
            <a:ext cx="760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ptos Display" panose="020B0004020202020204" pitchFamily="34" charset="0"/>
              </a:rPr>
              <a:t>If I put a laughing emoji on a knife crime post as a joke, it’s not that bad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1DDE4D5-9E4C-DA3B-B55D-ECB0523E5726}"/>
              </a:ext>
            </a:extLst>
          </p:cNvPr>
          <p:cNvSpPr txBox="1"/>
          <p:nvPr/>
        </p:nvSpPr>
        <p:spPr>
          <a:xfrm>
            <a:off x="8885382" y="5831746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4647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0C7E7D1-7ED9-0231-607D-0DB4D099E50F}"/>
              </a:ext>
            </a:extLst>
          </p:cNvPr>
          <p:cNvSpPr/>
          <p:nvPr/>
        </p:nvSpPr>
        <p:spPr>
          <a:xfrm>
            <a:off x="1331525" y="1963634"/>
            <a:ext cx="9505707" cy="3318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903E4-A762-4232-A697-64A92FB439A7}"/>
              </a:ext>
            </a:extLst>
          </p:cNvPr>
          <p:cNvSpPr txBox="1"/>
          <p:nvPr/>
        </p:nvSpPr>
        <p:spPr>
          <a:xfrm>
            <a:off x="1558561" y="2206895"/>
            <a:ext cx="9051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 Display" panose="020B0004020202020204" pitchFamily="34" charset="0"/>
              </a:rPr>
              <a:t>When people like or comment on a post, it signals to social media that the post is popular, and then more people see it.</a:t>
            </a: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r>
              <a:rPr lang="en-GB" sz="2000" dirty="0">
                <a:latin typeface="Aptos Display" panose="020B0004020202020204" pitchFamily="34" charset="0"/>
              </a:rPr>
              <a:t>Comments, likes and shares can contribute to conflicts escalating quickly.</a:t>
            </a: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r>
              <a:rPr lang="en-GB" sz="2000" dirty="0">
                <a:latin typeface="Aptos Display" panose="020B0004020202020204" pitchFamily="34" charset="0"/>
              </a:rPr>
              <a:t>If you comment on gang-related posts, others may assume you are part of the conflict.</a:t>
            </a: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r>
              <a:rPr lang="en-GB" sz="2000" dirty="0">
                <a:latin typeface="Aptos Display" panose="020B0004020202020204" pitchFamily="34" charset="0"/>
              </a:rPr>
              <a:t>If someone attacks someone else after being hyped up online, people in the comments could be investigated as accessories.</a:t>
            </a:r>
          </a:p>
          <a:p>
            <a:endParaRPr lang="en-GB" dirty="0">
              <a:latin typeface="Aptos Display" panose="020B0004020202020204" pitchFamily="34" charset="0"/>
            </a:endParaRPr>
          </a:p>
          <a:p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BAD85-48BF-E52C-6F40-9A44BF9A53A3}"/>
              </a:ext>
            </a:extLst>
          </p:cNvPr>
          <p:cNvSpPr txBox="1"/>
          <p:nvPr/>
        </p:nvSpPr>
        <p:spPr>
          <a:xfrm>
            <a:off x="1270213" y="358086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Key Takeaways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F28FF3A-BBF5-CEB9-0A33-89C3E2EF331E}"/>
              </a:ext>
            </a:extLst>
          </p:cNvPr>
          <p:cNvSpPr txBox="1"/>
          <p:nvPr/>
        </p:nvSpPr>
        <p:spPr>
          <a:xfrm>
            <a:off x="9000734" y="6130582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49401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AF6DCDC-8186-F644-CA93-AC1513A07E87}"/>
              </a:ext>
            </a:extLst>
          </p:cNvPr>
          <p:cNvSpPr/>
          <p:nvPr/>
        </p:nvSpPr>
        <p:spPr>
          <a:xfrm>
            <a:off x="3541801" y="2717046"/>
            <a:ext cx="5397483" cy="15412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6703B-9C1C-8400-EE86-7A990953BF24}"/>
              </a:ext>
            </a:extLst>
          </p:cNvPr>
          <p:cNvSpPr txBox="1"/>
          <p:nvPr/>
        </p:nvSpPr>
        <p:spPr>
          <a:xfrm>
            <a:off x="1226416" y="345207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Paired Work - 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6BF6B-4E1C-D430-3E2D-5969D73C9110}"/>
              </a:ext>
            </a:extLst>
          </p:cNvPr>
          <p:cNvSpPr txBox="1"/>
          <p:nvPr/>
        </p:nvSpPr>
        <p:spPr>
          <a:xfrm>
            <a:off x="1750291" y="1206257"/>
            <a:ext cx="8691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ptos Display" panose="020B0004020202020204" pitchFamily="34" charset="0"/>
                <a:cs typeface="Arial" panose="020B0604020202020204" pitchFamily="34" charset="0"/>
              </a:rPr>
              <a:t>A video of a recent stabbing appears on your feed. You see your friend has added a knife emoji in the comments.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D643B-0D47-D7E4-3370-CD6D67656A35}"/>
              </a:ext>
            </a:extLst>
          </p:cNvPr>
          <p:cNvSpPr txBox="1"/>
          <p:nvPr/>
        </p:nvSpPr>
        <p:spPr>
          <a:xfrm>
            <a:off x="3663941" y="2806166"/>
            <a:ext cx="5111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What are the risks of what your friend has done?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What would you do in this scenario?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Would you report the video? Why/ why not?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82CFF58-5272-EF11-AAD8-DABD4C189CC0}"/>
              </a:ext>
            </a:extLst>
          </p:cNvPr>
          <p:cNvSpPr txBox="1"/>
          <p:nvPr/>
        </p:nvSpPr>
        <p:spPr>
          <a:xfrm>
            <a:off x="8775510" y="5651743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300114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D272096-8608-0342-C13A-894CABBC3D3B}"/>
              </a:ext>
            </a:extLst>
          </p:cNvPr>
          <p:cNvSpPr txBox="1">
            <a:spLocks/>
          </p:cNvSpPr>
          <p:nvPr/>
        </p:nvSpPr>
        <p:spPr>
          <a:xfrm>
            <a:off x="1537408" y="2446298"/>
            <a:ext cx="9144000" cy="258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Arial" panose="020B0604020202020204" pitchFamily="34" charset="0"/>
              </a:rPr>
              <a:t>If someone commits a crime, should we expose them on social media?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What if the police haven’t arrested them yet?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What if they’re innocent?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9DD6E5D-DB28-D0BF-2262-16D279CE022F}"/>
              </a:ext>
            </a:extLst>
          </p:cNvPr>
          <p:cNvSpPr txBox="1"/>
          <p:nvPr/>
        </p:nvSpPr>
        <p:spPr>
          <a:xfrm>
            <a:off x="8875979" y="5840197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F5FAD-733D-6001-B5BC-E47FADD1C292}"/>
              </a:ext>
            </a:extLst>
          </p:cNvPr>
          <p:cNvSpPr txBox="1"/>
          <p:nvPr/>
        </p:nvSpPr>
        <p:spPr>
          <a:xfrm>
            <a:off x="1434235" y="623314"/>
            <a:ext cx="962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Sharing information about crime or a perpetrator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54644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1994" y="2066757"/>
            <a:ext cx="9991958" cy="28623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35" y="623314"/>
            <a:ext cx="962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 Display" panose="020B0004020202020204" pitchFamily="34" charset="0"/>
              </a:rPr>
              <a:t>Sharing information about crime or a perpetrator on social media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609" y="2228944"/>
            <a:ext cx="9991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 Display" panose="020B0004020202020204" pitchFamily="34" charset="0"/>
              </a:rPr>
              <a:t>Commenting on a social media post – whether about a perpetrator, crime or general discussion, can encourage violent activity.</a:t>
            </a: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r>
              <a:rPr lang="en-GB" sz="2000" dirty="0">
                <a:latin typeface="Aptos Display" panose="020B0004020202020204" pitchFamily="34" charset="0"/>
              </a:rPr>
              <a:t>Risks: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Inciting retaliation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Innocent family members can get attacked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If it was them, it might make the suspect more dangerous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If it wasn’t them, this will affect their life in many ways</a:t>
            </a:r>
          </a:p>
          <a:p>
            <a:endParaRPr lang="en-GB" sz="2000" dirty="0">
              <a:latin typeface="Aptos Display" panose="020B0004020202020204" pitchFamily="34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8836610" y="5865354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22258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9"/>
    </mc:Choice>
    <mc:Fallback xmlns="">
      <p:transition spd="slow" advTm="2968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344" y="2058809"/>
            <a:ext cx="10896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Even if the information is true, publicly posting about a perpetrator could still lead to legal issues if it incites violence or vigilante action. It also endangers an investigation.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345" y="3564582"/>
            <a:ext cx="91009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The law:</a:t>
            </a:r>
          </a:p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Malicious communications Act and Communications Act 2003.</a:t>
            </a:r>
          </a:p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Inciting violence or hatred Serious Crime Act 2007 and Public Order Act 1986.</a:t>
            </a:r>
          </a:p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Contempt of Court Act 1981. If a suspect is awaiting trial, posting about them could prejudice a fair trial, leading to arrest or fines.</a:t>
            </a:r>
          </a:p>
          <a:p>
            <a:endParaRPr lang="en-GB" dirty="0"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824" y="473555"/>
            <a:ext cx="913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Sharing information about crime or a perpetrator on social media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1344" y="1847686"/>
            <a:ext cx="1039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 Display" panose="020B0004020202020204" pitchFamily="34" charset="0"/>
              </a:rPr>
              <a:t>Commenting on a social media post – whether about a perpetrator, crime or general discussion can carry legal risks.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8883504" y="6015113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40344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3"/>
    </mc:Choice>
    <mc:Fallback xmlns="">
      <p:transition spd="slow" advTm="1843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72359-1907-629D-2B10-16CE9929ABDE}"/>
              </a:ext>
            </a:extLst>
          </p:cNvPr>
          <p:cNvSpPr txBox="1"/>
          <p:nvPr/>
        </p:nvSpPr>
        <p:spPr>
          <a:xfrm>
            <a:off x="2835564" y="748145"/>
            <a:ext cx="627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4E33C-0DF5-1F0E-81CF-5B736656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12" y="1250084"/>
            <a:ext cx="5477987" cy="3249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98AE8-D84E-12B6-19C4-E78A48FBDA3E}"/>
              </a:ext>
            </a:extLst>
          </p:cNvPr>
          <p:cNvSpPr txBox="1"/>
          <p:nvPr/>
        </p:nvSpPr>
        <p:spPr>
          <a:xfrm>
            <a:off x="7258821" y="1632729"/>
            <a:ext cx="3696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Speculation about the identity of the suspect behind the Southport stabbings, in which three children died, was rampant on social media. </a:t>
            </a:r>
            <a:r>
              <a:rPr lang="en-GB" sz="2000">
                <a:latin typeface="Aptos Display" panose="020B0004020202020204" pitchFamily="34" charset="0"/>
                <a:cs typeface="Arial" panose="020B0604020202020204" pitchFamily="34" charset="0"/>
              </a:rPr>
              <a:t>This included </a:t>
            </a: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the sharing of a false name and nationality.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21435-9F0D-AF8E-0A3A-6CD5C5F3FDBC}"/>
              </a:ext>
            </a:extLst>
          </p:cNvPr>
          <p:cNvSpPr txBox="1"/>
          <p:nvPr/>
        </p:nvSpPr>
        <p:spPr>
          <a:xfrm>
            <a:off x="1281834" y="400551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Southport Knife Attack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EAB46FF-9DBB-95C8-33B4-43C26A27D561}"/>
              </a:ext>
            </a:extLst>
          </p:cNvPr>
          <p:cNvSpPr txBox="1"/>
          <p:nvPr/>
        </p:nvSpPr>
        <p:spPr>
          <a:xfrm>
            <a:off x="8895481" y="6026788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9D6604-EB8F-E09C-0509-4198EB610236}"/>
              </a:ext>
            </a:extLst>
          </p:cNvPr>
          <p:cNvSpPr/>
          <p:nvPr/>
        </p:nvSpPr>
        <p:spPr>
          <a:xfrm>
            <a:off x="1281834" y="5020055"/>
            <a:ext cx="420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  <a:hlinkClick r:id="rId3"/>
              </a:rPr>
              <a:t>Taxi driver who stoked Southport riots jailed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537BE-7971-E8B8-6F45-0F2746D61A11}"/>
              </a:ext>
            </a:extLst>
          </p:cNvPr>
          <p:cNvSpPr/>
          <p:nvPr/>
        </p:nvSpPr>
        <p:spPr>
          <a:xfrm>
            <a:off x="6182821" y="4981878"/>
            <a:ext cx="4102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  <a:hlinkClick r:id="rId4"/>
              </a:rPr>
              <a:t>Childminder admits inciting racial hatred over social media post</a:t>
            </a:r>
            <a:r>
              <a:rPr lang="en-GB" dirty="0">
                <a:latin typeface="Aptos Display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24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5E69B-3178-9F49-E883-9BA20EFD2FDC}"/>
              </a:ext>
            </a:extLst>
          </p:cNvPr>
          <p:cNvSpPr txBox="1"/>
          <p:nvPr/>
        </p:nvSpPr>
        <p:spPr>
          <a:xfrm>
            <a:off x="1251104" y="402029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Social Media Campaign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61288-9267-C6BB-60EA-C88BEEF5A803}"/>
              </a:ext>
            </a:extLst>
          </p:cNvPr>
          <p:cNvSpPr/>
          <p:nvPr/>
        </p:nvSpPr>
        <p:spPr>
          <a:xfrm>
            <a:off x="343669" y="1329267"/>
            <a:ext cx="79951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</a:rPr>
              <a:t>Social media can also be a powerful tool for education and prevention. </a:t>
            </a:r>
          </a:p>
          <a:p>
            <a:endParaRPr lang="en-GB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</a:rPr>
              <a:t>One such campaign is the </a:t>
            </a:r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  <a:hlinkClick r:id="rId2"/>
              </a:rPr>
              <a:t>‘Knives Impact Everyone’ </a:t>
            </a:r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</a:rPr>
              <a:t>campaign, that was launched by Police Commissioner Kim McGuinness and Northumbria’s Violence and Reduction Unit. This campaign highlights the consequences carrying a knife can have, and points to places that can offer support or advice.</a:t>
            </a:r>
          </a:p>
          <a:p>
            <a:endParaRPr lang="en-GB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</a:rPr>
              <a:t>Another campaign is </a:t>
            </a:r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  <a:hlinkClick r:id="rId3"/>
              </a:rPr>
              <a:t>‘Knives Take Lives’, </a:t>
            </a:r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</a:rPr>
              <a:t>which is a South Yorkshire based campaign that educates young people on the consequences of carrying a knife.</a:t>
            </a:r>
          </a:p>
          <a:p>
            <a:endParaRPr lang="en-GB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ptos Display" panose="020B0004020202020204" pitchFamily="34" charset="0"/>
              </a:rPr>
              <a:t>In pairs, create your own campaign name and write down what you would share to reach millions of people.</a:t>
            </a:r>
            <a:endParaRPr lang="en-GB" dirty="0">
              <a:latin typeface="Aptos Display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7BFA-CFAB-5F06-89AB-5DCC0DD1E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322" y="1424009"/>
            <a:ext cx="2901117" cy="291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28CCF-68D8-3ECE-CED4-C7E5F58A83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92" y="4566476"/>
            <a:ext cx="4028730" cy="21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205" y="360420"/>
            <a:ext cx="2751589" cy="5291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600" dirty="0"/>
              <a:t>Signposting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35" y="968439"/>
            <a:ext cx="10187328" cy="470275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b="1" dirty="0">
                <a:latin typeface="Aptos Display" panose="020B0004020202020204" pitchFamily="34" charset="0"/>
              </a:rPr>
              <a:t>If you are worried about anything you have heard in today’s lesson, please speak to trusted adult.</a:t>
            </a:r>
          </a:p>
          <a:p>
            <a:pPr marL="0" indent="0">
              <a:buNone/>
            </a:pPr>
            <a:r>
              <a:rPr lang="en-GB" sz="2900" b="1" dirty="0">
                <a:latin typeface="Aptos Display" panose="020B0004020202020204" pitchFamily="34" charset="0"/>
              </a:rPr>
              <a:t>Knife crime is very rare but very real.</a:t>
            </a:r>
            <a:endParaRPr lang="en-GB" sz="2900" b="1" u="sng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GB" sz="2900" b="1" dirty="0">
                <a:latin typeface="Aptos Display" panose="020B0004020202020204" pitchFamily="34" charset="0"/>
              </a:rPr>
              <a:t>We can work together to make good decisions and keep ourselves and others safe.</a:t>
            </a:r>
          </a:p>
          <a:p>
            <a:pPr marL="0" indent="0">
              <a:buNone/>
            </a:pPr>
            <a:r>
              <a:rPr lang="en-GB" sz="2900" dirty="0">
                <a:latin typeface="Aptos Display" panose="020B0004020202020204" pitchFamily="34" charset="0"/>
              </a:rPr>
              <a:t>If you are concerned about knives or other weapons that your friends or any other family member might have, these are the people who can help you.</a:t>
            </a:r>
          </a:p>
          <a:p>
            <a:pPr marL="0" indent="0">
              <a:buNone/>
            </a:pPr>
            <a:endParaRPr lang="en-GB" sz="2900" dirty="0">
              <a:latin typeface="Aptos Display" panose="020B0004020202020204" pitchFamily="34" charset="0"/>
            </a:endParaRPr>
          </a:p>
          <a:p>
            <a:r>
              <a:rPr lang="en-GB" sz="2900" dirty="0">
                <a:latin typeface="Aptos Display" panose="020B0004020202020204" pitchFamily="34" charset="0"/>
              </a:rPr>
              <a:t>Teachers and any other school staff that you trust</a:t>
            </a:r>
          </a:p>
          <a:p>
            <a:r>
              <a:rPr lang="en-GB" sz="2900" dirty="0">
                <a:latin typeface="Aptos Display" panose="020B0004020202020204" pitchFamily="34" charset="0"/>
              </a:rPr>
              <a:t>Family</a:t>
            </a:r>
          </a:p>
          <a:p>
            <a:r>
              <a:rPr lang="en-GB" sz="2900" dirty="0">
                <a:latin typeface="Aptos Display" panose="020B0004020202020204" pitchFamily="34" charset="0"/>
              </a:rPr>
              <a:t>Friends</a:t>
            </a:r>
          </a:p>
          <a:p>
            <a:r>
              <a:rPr lang="en-GB" sz="2900" dirty="0">
                <a:latin typeface="Aptos Display" panose="020B0004020202020204" pitchFamily="34" charset="0"/>
              </a:rPr>
              <a:t>Youth workers, sports/out of school activity coaches or tutors</a:t>
            </a:r>
          </a:p>
          <a:p>
            <a:r>
              <a:rPr lang="en-GB" sz="2900" dirty="0">
                <a:latin typeface="Aptos Display" panose="020B0004020202020204" pitchFamily="34" charset="0"/>
              </a:rPr>
              <a:t>The Police</a:t>
            </a:r>
          </a:p>
          <a:p>
            <a:r>
              <a:rPr lang="en-GB" sz="2900" dirty="0">
                <a:latin typeface="Aptos Display" panose="020B0004020202020204" pitchFamily="34" charset="0"/>
              </a:rPr>
              <a:t>Childline 0800 1111</a:t>
            </a:r>
          </a:p>
          <a:p>
            <a:r>
              <a:rPr lang="en-GB" sz="2900" dirty="0">
                <a:latin typeface="Aptos Display" panose="020B0004020202020204" pitchFamily="34" charset="0"/>
              </a:rPr>
              <a:t>You can also contact Fearless on 0800 555 111 to give information anonymously</a:t>
            </a:r>
          </a:p>
        </p:txBody>
      </p:sp>
    </p:spTree>
    <p:extLst>
      <p:ext uri="{BB962C8B-B14F-4D97-AF65-F5344CB8AC3E}">
        <p14:creationId xmlns:p14="http://schemas.microsoft.com/office/powerpoint/2010/main" val="1925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1"/>
    </mc:Choice>
    <mc:Fallback xmlns="">
      <p:transition spd="slow" advTm="157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776C14-C0B8-F64C-38F7-4D8F8ACDAD16}"/>
              </a:ext>
            </a:extLst>
          </p:cNvPr>
          <p:cNvSpPr txBox="1"/>
          <p:nvPr/>
        </p:nvSpPr>
        <p:spPr>
          <a:xfrm>
            <a:off x="2752725" y="986628"/>
            <a:ext cx="668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ptos Display" panose="020B0004020202020204" pitchFamily="34" charset="0"/>
              </a:rPr>
              <a:t>Think, Pair, Share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02BC6-DFF4-7C64-514B-DAF34EDB17EF}"/>
              </a:ext>
            </a:extLst>
          </p:cNvPr>
          <p:cNvSpPr txBox="1"/>
          <p:nvPr/>
        </p:nvSpPr>
        <p:spPr>
          <a:xfrm>
            <a:off x="806478" y="1506115"/>
            <a:ext cx="1110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Imagine you see this social media post alongside an image of someone with a blade or something similar.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97036-2C80-4678-6F6F-51EA3F02A02F}"/>
              </a:ext>
            </a:extLst>
          </p:cNvPr>
          <p:cNvGrpSpPr/>
          <p:nvPr/>
        </p:nvGrpSpPr>
        <p:grpSpPr>
          <a:xfrm>
            <a:off x="1025748" y="1982873"/>
            <a:ext cx="3547593" cy="3476231"/>
            <a:chOff x="936410" y="2382982"/>
            <a:chExt cx="4250892" cy="3995809"/>
          </a:xfrm>
        </p:grpSpPr>
        <p:pic>
          <p:nvPicPr>
            <p:cNvPr id="8" name="Picture 2" descr="This may contain: the instagram icon is displayed on an iphone's home screen, and it appears to be filled with text">
              <a:extLst>
                <a:ext uri="{FF2B5EF4-FFF2-40B4-BE49-F238E27FC236}">
                  <a16:creationId xmlns:a16="http://schemas.microsoft.com/office/drawing/2014/main" id="{8DF8B34E-3837-5595-51C7-D78E6EA44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10" y="2382982"/>
              <a:ext cx="4250892" cy="399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0A7E2C-1B97-7F8C-F9BD-1387B34AF826}"/>
                </a:ext>
              </a:extLst>
            </p:cNvPr>
            <p:cNvSpPr txBox="1"/>
            <p:nvPr/>
          </p:nvSpPr>
          <p:spPr>
            <a:xfrm>
              <a:off x="1996209" y="4710546"/>
              <a:ext cx="2362199" cy="849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ptos Display" panose="020B0004020202020204" pitchFamily="34" charset="0"/>
                </a:rPr>
                <a:t>Don’t come around here or you’ll be sorry. I’ll be waiting.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EFB710-ADA0-0383-99DC-9DD4FA1D17AF}"/>
                </a:ext>
              </a:extLst>
            </p:cNvPr>
            <p:cNvSpPr/>
            <p:nvPr/>
          </p:nvSpPr>
          <p:spPr>
            <a:xfrm>
              <a:off x="1996209" y="3306312"/>
              <a:ext cx="2234046" cy="13610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ptos Display" panose="020B0004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59659-9E80-C592-7F46-657309C29CA8}"/>
              </a:ext>
            </a:extLst>
          </p:cNvPr>
          <p:cNvSpPr/>
          <p:nvPr/>
        </p:nvSpPr>
        <p:spPr>
          <a:xfrm>
            <a:off x="4569636" y="1947704"/>
            <a:ext cx="4715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Independent thinking: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Have you ever seen a post like this on social media?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Why do you think the person posted this?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379C0-F7D5-1BB9-C17C-490D2203C439}"/>
              </a:ext>
            </a:extLst>
          </p:cNvPr>
          <p:cNvSpPr txBox="1"/>
          <p:nvPr/>
        </p:nvSpPr>
        <p:spPr>
          <a:xfrm>
            <a:off x="4569636" y="3340571"/>
            <a:ext cx="5582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Paired discussion: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If you saw this post, would you like, comment or share it?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Would you report it? Would you know where to report it?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What could be the real-life consequences of posting/sharing/liking it?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Do you think the law applies to social media content like this?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B6639-DA55-FF2B-9D84-D0C5D2299D44}"/>
              </a:ext>
            </a:extLst>
          </p:cNvPr>
          <p:cNvSpPr txBox="1"/>
          <p:nvPr/>
        </p:nvSpPr>
        <p:spPr>
          <a:xfrm>
            <a:off x="2444435" y="233158"/>
            <a:ext cx="782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Social Media and Knife Crime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D8A8EC6-62DA-DCB3-A1B6-1BC2662E0854}"/>
              </a:ext>
            </a:extLst>
          </p:cNvPr>
          <p:cNvSpPr txBox="1"/>
          <p:nvPr/>
        </p:nvSpPr>
        <p:spPr>
          <a:xfrm>
            <a:off x="8109286" y="6014883"/>
            <a:ext cx="162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Starter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00F619-539D-0414-FF10-BC956CAB8605}"/>
              </a:ext>
            </a:extLst>
          </p:cNvPr>
          <p:cNvSpPr txBox="1"/>
          <p:nvPr/>
        </p:nvSpPr>
        <p:spPr>
          <a:xfrm>
            <a:off x="2132868" y="2890882"/>
            <a:ext cx="1537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tos Display" panose="020B0004020202020204" pitchFamily="34" charset="0"/>
              </a:rPr>
              <a:t>Person photographed with a blade</a:t>
            </a:r>
          </a:p>
        </p:txBody>
      </p:sp>
    </p:spTree>
    <p:extLst>
      <p:ext uri="{BB962C8B-B14F-4D97-AF65-F5344CB8AC3E}">
        <p14:creationId xmlns:p14="http://schemas.microsoft.com/office/powerpoint/2010/main" val="26190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1111B3-F480-9092-7F58-980CAC7C4F71}"/>
              </a:ext>
            </a:extLst>
          </p:cNvPr>
          <p:cNvSpPr txBox="1">
            <a:spLocks/>
          </p:cNvSpPr>
          <p:nvPr/>
        </p:nvSpPr>
        <p:spPr>
          <a:xfrm>
            <a:off x="1404820" y="48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cs typeface="Arial" panose="020B0604020202020204" pitchFamily="34" charset="0"/>
              </a:rPr>
              <a:t>To what extent does liking, commenting and sharing on knife crime posts make you part of the problem?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5B33F-B16E-9F9C-22BD-28096E044830}"/>
              </a:ext>
            </a:extLst>
          </p:cNvPr>
          <p:cNvSpPr txBox="1"/>
          <p:nvPr/>
        </p:nvSpPr>
        <p:spPr>
          <a:xfrm>
            <a:off x="1158848" y="2238553"/>
            <a:ext cx="962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ptos Display" panose="020B0004020202020204" pitchFamily="34" charset="0"/>
              </a:rPr>
              <a:t>Discussion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3249498-C3B0-EB5B-8FBE-C6D0E1D8531D}"/>
              </a:ext>
            </a:extLst>
          </p:cNvPr>
          <p:cNvSpPr txBox="1"/>
          <p:nvPr/>
        </p:nvSpPr>
        <p:spPr>
          <a:xfrm>
            <a:off x="8662231" y="5855721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C2F11-9151-AA89-76A8-2B97F1179448}"/>
              </a:ext>
            </a:extLst>
          </p:cNvPr>
          <p:cNvSpPr txBox="1"/>
          <p:nvPr/>
        </p:nvSpPr>
        <p:spPr>
          <a:xfrm>
            <a:off x="560439" y="3420678"/>
            <a:ext cx="2644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</a:rPr>
              <a:t>In my opinion…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From my perspective….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Personally, I believe that….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It is clear that….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3CD0F-EB03-FA16-22A8-DE6C7956E243}"/>
              </a:ext>
            </a:extLst>
          </p:cNvPr>
          <p:cNvSpPr txBox="1"/>
          <p:nvPr/>
        </p:nvSpPr>
        <p:spPr>
          <a:xfrm>
            <a:off x="3205316" y="3420678"/>
            <a:ext cx="2644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</a:rPr>
              <a:t>I agree with you because…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That’s a valid point, and I will add that….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I share your view….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16910-1D38-AE14-D88C-C2D15518C3BC}"/>
              </a:ext>
            </a:extLst>
          </p:cNvPr>
          <p:cNvSpPr txBox="1"/>
          <p:nvPr/>
        </p:nvSpPr>
        <p:spPr>
          <a:xfrm>
            <a:off x="6159892" y="3420678"/>
            <a:ext cx="2644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</a:rPr>
              <a:t>I understand what you are saying, but….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I am not sure I fully agree as…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I would instead argue that…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82FA2-DE39-E171-EDED-2F37DF91695A}"/>
              </a:ext>
            </a:extLst>
          </p:cNvPr>
          <p:cNvSpPr txBox="1"/>
          <p:nvPr/>
        </p:nvSpPr>
        <p:spPr>
          <a:xfrm>
            <a:off x="9328326" y="3388619"/>
            <a:ext cx="2644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</a:rPr>
              <a:t>For example…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A good example of this is…</a:t>
            </a:r>
          </a:p>
          <a:p>
            <a:endParaRPr lang="en-GB" sz="1600" dirty="0">
              <a:latin typeface="Aptos Display" panose="020B00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</a:rPr>
              <a:t>An incident that illustrate this…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B93F1-7E83-9069-A899-F3A58A955B88}"/>
              </a:ext>
            </a:extLst>
          </p:cNvPr>
          <p:cNvSpPr txBox="1"/>
          <p:nvPr/>
        </p:nvSpPr>
        <p:spPr>
          <a:xfrm>
            <a:off x="1158848" y="2582581"/>
            <a:ext cx="962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ptos Display" panose="020B0004020202020204" pitchFamily="34" charset="0"/>
              </a:rPr>
              <a:t>Ideas for discourse markers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32580-A7CF-1BF3-647C-672EFAB1940E}"/>
              </a:ext>
            </a:extLst>
          </p:cNvPr>
          <p:cNvSpPr/>
          <p:nvPr/>
        </p:nvSpPr>
        <p:spPr>
          <a:xfrm>
            <a:off x="471948" y="3197099"/>
            <a:ext cx="2423669" cy="2231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15E0BB-EED9-6D78-E278-CCFE30A814A0}"/>
              </a:ext>
            </a:extLst>
          </p:cNvPr>
          <p:cNvSpPr/>
          <p:nvPr/>
        </p:nvSpPr>
        <p:spPr>
          <a:xfrm>
            <a:off x="3205316" y="3192786"/>
            <a:ext cx="2644877" cy="223192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408D5-C55F-6F88-0B1C-C9BBAD7C645E}"/>
              </a:ext>
            </a:extLst>
          </p:cNvPr>
          <p:cNvSpPr/>
          <p:nvPr/>
        </p:nvSpPr>
        <p:spPr>
          <a:xfrm>
            <a:off x="6159892" y="3192786"/>
            <a:ext cx="2748134" cy="22319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24F9D-F0C6-40A3-6A2F-4918CBCDAFF7}"/>
              </a:ext>
            </a:extLst>
          </p:cNvPr>
          <p:cNvSpPr/>
          <p:nvPr/>
        </p:nvSpPr>
        <p:spPr>
          <a:xfrm>
            <a:off x="9217725" y="3192786"/>
            <a:ext cx="2423669" cy="22319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63589-48FE-A486-1E28-FA733859212C}"/>
              </a:ext>
            </a:extLst>
          </p:cNvPr>
          <p:cNvSpPr txBox="1"/>
          <p:nvPr/>
        </p:nvSpPr>
        <p:spPr>
          <a:xfrm>
            <a:off x="1162654" y="252214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Extension Activity</a:t>
            </a:r>
          </a:p>
        </p:txBody>
      </p:sp>
    </p:spTree>
    <p:extLst>
      <p:ext uri="{BB962C8B-B14F-4D97-AF65-F5344CB8AC3E}">
        <p14:creationId xmlns:p14="http://schemas.microsoft.com/office/powerpoint/2010/main" val="42718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e/ed/Jimmy311201.jpg/220px-Jimmy311201.jpg">
            <a:extLst>
              <a:ext uri="{FF2B5EF4-FFF2-40B4-BE49-F238E27FC236}">
                <a16:creationId xmlns:a16="http://schemas.microsoft.com/office/drawing/2014/main" id="{E03A26FE-2DD9-DACF-6A3F-9040E014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16" y="294068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B15BEC-8FEE-A5CA-894B-DB2E7457E701}"/>
              </a:ext>
            </a:extLst>
          </p:cNvPr>
          <p:cNvSpPr txBox="1"/>
          <p:nvPr/>
        </p:nvSpPr>
        <p:spPr>
          <a:xfrm>
            <a:off x="1340566" y="1358383"/>
            <a:ext cx="1003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These types of comments could be prosecuted under the Malicious Communications Act 1988 or Threats To Kill (Offences Against the Person Act 1861).</a:t>
            </a:r>
          </a:p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You could also be prosecuted for the possession of an offensive weapon.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85FEE-F0A5-9C41-835B-B455090BEEFA}"/>
              </a:ext>
            </a:extLst>
          </p:cNvPr>
          <p:cNvSpPr txBox="1"/>
          <p:nvPr/>
        </p:nvSpPr>
        <p:spPr>
          <a:xfrm>
            <a:off x="1200727" y="2942025"/>
            <a:ext cx="67038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The Murder of Jermaine </a:t>
            </a:r>
            <a:r>
              <a:rPr lang="en-GB" sz="1600" dirty="0" err="1">
                <a:latin typeface="Aptos Display" panose="020B0004020202020204" pitchFamily="34" charset="0"/>
                <a:cs typeface="Arial" panose="020B0604020202020204" pitchFamily="34" charset="0"/>
              </a:rPr>
              <a:t>Goupall</a:t>
            </a:r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 (2017).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Jermaine was a 15 year old boy living in London when he was fatally stabbed by members of a gang in 2017. Before the murder, the perpetrators had posted videos on social media brandishing weapons and making threats towards rival groups.</a:t>
            </a:r>
          </a:p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These videos were used as evidence in court to demonstrate the premeditated nature of the attack. Several individuals were convicted and sentenced.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1C78B9-51B7-23B5-9816-3EF6031C3355}"/>
              </a:ext>
            </a:extLst>
          </p:cNvPr>
          <p:cNvGrpSpPr/>
          <p:nvPr/>
        </p:nvGrpSpPr>
        <p:grpSpPr>
          <a:xfrm>
            <a:off x="1066224" y="1248121"/>
            <a:ext cx="10292194" cy="1051519"/>
            <a:chOff x="1200727" y="1634758"/>
            <a:chExt cx="10196945" cy="74230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2E882BE6-F10A-8B12-8F6F-20C72FBBD7F6}"/>
                </a:ext>
              </a:extLst>
            </p:cNvPr>
            <p:cNvSpPr/>
            <p:nvPr/>
          </p:nvSpPr>
          <p:spPr>
            <a:xfrm>
              <a:off x="1200727" y="1634758"/>
              <a:ext cx="10196945" cy="7423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ptos Display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5ED0C4-DD3E-1DBB-D749-4BD01C26C140}"/>
                </a:ext>
              </a:extLst>
            </p:cNvPr>
            <p:cNvSpPr txBox="1"/>
            <p:nvPr/>
          </p:nvSpPr>
          <p:spPr>
            <a:xfrm>
              <a:off x="5130801" y="1824783"/>
              <a:ext cx="2189018" cy="3259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ptos Display" panose="020B0004020202020204" pitchFamily="34" charset="0"/>
                  <a:cs typeface="Arial" panose="020B0604020202020204" pitchFamily="34" charset="0"/>
                </a:rPr>
                <a:t>The Law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F4E4C5-B681-0CC2-4BF5-CE4C9FED0718}"/>
              </a:ext>
            </a:extLst>
          </p:cNvPr>
          <p:cNvGrpSpPr/>
          <p:nvPr/>
        </p:nvGrpSpPr>
        <p:grpSpPr>
          <a:xfrm>
            <a:off x="1066224" y="2606028"/>
            <a:ext cx="10292194" cy="2734670"/>
            <a:chOff x="1200727" y="3325090"/>
            <a:chExt cx="10474037" cy="2336800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FBB4D3D0-17FA-50B7-A169-941C806C3D67}"/>
                </a:ext>
              </a:extLst>
            </p:cNvPr>
            <p:cNvSpPr/>
            <p:nvPr/>
          </p:nvSpPr>
          <p:spPr>
            <a:xfrm>
              <a:off x="1200727" y="3325090"/>
              <a:ext cx="10474037" cy="2336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ptos Display" panose="020B00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0AEA29-8979-20A8-2F9A-D798951C4CAB}"/>
                </a:ext>
              </a:extLst>
            </p:cNvPr>
            <p:cNvSpPr txBox="1"/>
            <p:nvPr/>
          </p:nvSpPr>
          <p:spPr>
            <a:xfrm>
              <a:off x="4158577" y="4028327"/>
              <a:ext cx="4558337" cy="71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ptos Display" panose="020B0004020202020204" pitchFamily="34" charset="0"/>
                  <a:cs typeface="Arial" panose="020B0604020202020204" pitchFamily="34" charset="0"/>
                </a:rPr>
                <a:t>Real Life Example of how a post like this can escalate into violence</a:t>
              </a:r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5DE0DB4E-0855-AE12-C2AD-937F14E45EFD}"/>
              </a:ext>
            </a:extLst>
          </p:cNvPr>
          <p:cNvSpPr txBox="1"/>
          <p:nvPr/>
        </p:nvSpPr>
        <p:spPr>
          <a:xfrm>
            <a:off x="8401972" y="5829300"/>
            <a:ext cx="153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Starter activity</a:t>
            </a:r>
          </a:p>
        </p:txBody>
      </p:sp>
    </p:spTree>
    <p:extLst>
      <p:ext uri="{BB962C8B-B14F-4D97-AF65-F5344CB8AC3E}">
        <p14:creationId xmlns:p14="http://schemas.microsoft.com/office/powerpoint/2010/main" val="14659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5525" y="277842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Introduction/background to the lesson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553" y="1245457"/>
            <a:ext cx="5674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Knife crime in the UK seems to be linked to increased social media. 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Some people believe they can post, like, comment and share content without real consequences, but engaging in knife crime posts plays a significant role in escalating tensions.</a:t>
            </a:r>
          </a:p>
          <a:p>
            <a:endParaRPr lang="en-GB" sz="1600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The police can – and do – track people down, whether they are the ones who originally post the content or the ones who engage with it.</a:t>
            </a:r>
          </a:p>
          <a:p>
            <a:endParaRPr lang="en-GB" dirty="0">
              <a:latin typeface="Aptos Display" panose="020B0004020202020204" pitchFamily="34" charset="0"/>
            </a:endParaRPr>
          </a:p>
          <a:p>
            <a:endParaRPr lang="en-GB" dirty="0">
              <a:latin typeface="Aptos Display" panose="020B0004020202020204" pitchFamily="34" charset="0"/>
            </a:endParaRPr>
          </a:p>
        </p:txBody>
      </p:sp>
      <p:pic>
        <p:nvPicPr>
          <p:cNvPr id="2050" name="Picture 2" descr="170+ Police Computer Uk Stock Photos, Pictures &amp; Royal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9" y="1319918"/>
            <a:ext cx="2828636" cy="18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0553" y="3531013"/>
            <a:ext cx="8825922" cy="2215991"/>
            <a:chOff x="1070553" y="4041001"/>
            <a:chExt cx="8825922" cy="2215991"/>
          </a:xfrm>
        </p:grpSpPr>
        <p:sp>
          <p:nvSpPr>
            <p:cNvPr id="5" name="TextBox 4"/>
            <p:cNvSpPr txBox="1"/>
            <p:nvPr/>
          </p:nvSpPr>
          <p:spPr>
            <a:xfrm>
              <a:off x="2295525" y="4041001"/>
              <a:ext cx="7600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latin typeface="Aptos Display" panose="020B0004020202020204" pitchFamily="34" charset="0"/>
                </a:rPr>
                <a:t>Lesson objectives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0553" y="4687332"/>
              <a:ext cx="843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ptos Display" panose="020B0004020202020204" pitchFamily="34" charset="0"/>
                  <a:cs typeface="Arial" panose="020B0604020202020204" pitchFamily="34" charset="0"/>
                </a:rPr>
                <a:t>Demonstrate an understanding of the risks and consequences of posting, sharing, liking and commenting on knife-related content on social media.</a:t>
              </a:r>
            </a:p>
            <a:p>
              <a:endParaRPr lang="en-GB" sz="160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latin typeface="Aptos Display" panose="020B0004020202020204" pitchFamily="34" charset="0"/>
                  <a:cs typeface="Arial" panose="020B0604020202020204" pitchFamily="34" charset="0"/>
                </a:rPr>
                <a:t>Consider how social media can escalate violence.</a:t>
              </a:r>
            </a:p>
            <a:p>
              <a:endParaRPr lang="en-GB" sz="1600" dirty="0">
                <a:latin typeface="Aptos Display" panose="020B00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latin typeface="Aptos Display" panose="020B0004020202020204" pitchFamily="34" charset="0"/>
                  <a:cs typeface="Arial" panose="020B0604020202020204" pitchFamily="34" charset="0"/>
                </a:rPr>
                <a:t>Explore ways to react to knife crime posts.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4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9"/>
    </mc:Choice>
    <mc:Fallback xmlns="">
      <p:transition spd="slow" advTm="20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5525" y="445827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Ground rules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7EA3CC-DE68-742A-CC69-35497D99A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Everyone has the right to be heard and respected, so listen to what others say and show respect by not talking over people.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language that will not offend or upset anyone and avoid stereotypes.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you give an opinion, try to explain your reasons.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disagree, do so with what is said not with the person who said it.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not judge people or make assumptions about them.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not share personal information or stories about other people. Always make that person anonymous. This may also be wise if the story is about you.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won’t put people on the spot. Everyone has the right not to comment.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you’re worried about something that has happened to you or a friend, talk to a member of staff or an adult you trust, after the lesson.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 member of staff becomes aware of a risk to a young person’s safety, this information may need to be shared.</a:t>
            </a:r>
          </a:p>
        </p:txBody>
      </p:sp>
    </p:spTree>
    <p:extLst>
      <p:ext uri="{BB962C8B-B14F-4D97-AF65-F5344CB8AC3E}">
        <p14:creationId xmlns:p14="http://schemas.microsoft.com/office/powerpoint/2010/main" val="349099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7B627-7344-708D-8833-D39C652E6124}"/>
              </a:ext>
            </a:extLst>
          </p:cNvPr>
          <p:cNvSpPr txBox="1"/>
          <p:nvPr/>
        </p:nvSpPr>
        <p:spPr>
          <a:xfrm>
            <a:off x="1928216" y="205159"/>
            <a:ext cx="839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Social media and knife crime</a:t>
            </a:r>
          </a:p>
          <a:p>
            <a:pPr algn="ctr"/>
            <a:r>
              <a:rPr lang="en-GB" sz="3600" dirty="0">
                <a:latin typeface="Aptos Display" panose="020B0004020202020204" pitchFamily="34" charset="0"/>
              </a:rPr>
              <a:t> have you seen any of these posts?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93E6D-B68C-80AC-5E36-56A85B7D8EF1}"/>
              </a:ext>
            </a:extLst>
          </p:cNvPr>
          <p:cNvSpPr txBox="1"/>
          <p:nvPr/>
        </p:nvSpPr>
        <p:spPr>
          <a:xfrm>
            <a:off x="1394691" y="1431637"/>
            <a:ext cx="900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0CE0C-1713-2C25-69E4-5AE8745984DF}"/>
              </a:ext>
            </a:extLst>
          </p:cNvPr>
          <p:cNvSpPr txBox="1"/>
          <p:nvPr/>
        </p:nvSpPr>
        <p:spPr>
          <a:xfrm>
            <a:off x="1006764" y="2101648"/>
            <a:ext cx="368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Young people showing off knives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8E009-D5B5-A37C-259E-DB57D5AD715D}"/>
              </a:ext>
            </a:extLst>
          </p:cNvPr>
          <p:cNvSpPr txBox="1"/>
          <p:nvPr/>
        </p:nvSpPr>
        <p:spPr>
          <a:xfrm>
            <a:off x="1006764" y="2857263"/>
            <a:ext cx="635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Threats to harm with knives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ED3E2-273E-4D2C-66D8-01EB3B8A16D4}"/>
              </a:ext>
            </a:extLst>
          </p:cNvPr>
          <p:cNvSpPr txBox="1"/>
          <p:nvPr/>
        </p:nvSpPr>
        <p:spPr>
          <a:xfrm>
            <a:off x="1016000" y="3472966"/>
            <a:ext cx="505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Opportunities to purchase banned knives / advertising knives (often disguised as household ideas)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BD44D-8DFD-407D-5058-596EBB20F4F8}"/>
              </a:ext>
            </a:extLst>
          </p:cNvPr>
          <p:cNvSpPr txBox="1"/>
          <p:nvPr/>
        </p:nvSpPr>
        <p:spPr>
          <a:xfrm>
            <a:off x="1016000" y="4307137"/>
            <a:ext cx="6918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 Display" panose="020B0004020202020204" pitchFamily="34" charset="0"/>
                <a:cs typeface="Arial" panose="020B0604020202020204" pitchFamily="34" charset="0"/>
              </a:rPr>
              <a:t>Videos and photos of violent acts/ filming or sharing a stabbing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E82B0-CB1E-459F-296C-FB51F08103F9}"/>
              </a:ext>
            </a:extLst>
          </p:cNvPr>
          <p:cNvSpPr txBox="1"/>
          <p:nvPr/>
        </p:nvSpPr>
        <p:spPr>
          <a:xfrm>
            <a:off x="967509" y="5079431"/>
            <a:ext cx="1025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With a partner, discuss the risks and consequences of creating one of these posts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FFDF181A-376D-93F4-BF78-BFFEB06E5832}"/>
              </a:ext>
            </a:extLst>
          </p:cNvPr>
          <p:cNvSpPr txBox="1"/>
          <p:nvPr/>
        </p:nvSpPr>
        <p:spPr>
          <a:xfrm>
            <a:off x="8861715" y="6076373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86C65-9925-954C-EF66-001D2FA5B2D1}"/>
              </a:ext>
            </a:extLst>
          </p:cNvPr>
          <p:cNvSpPr/>
          <p:nvPr/>
        </p:nvSpPr>
        <p:spPr>
          <a:xfrm>
            <a:off x="1019678" y="3448141"/>
            <a:ext cx="5310784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EFB97-F8B5-E19D-9F85-A747FE7F06B4}"/>
              </a:ext>
            </a:extLst>
          </p:cNvPr>
          <p:cNvSpPr/>
          <p:nvPr/>
        </p:nvSpPr>
        <p:spPr>
          <a:xfrm>
            <a:off x="1015999" y="2718586"/>
            <a:ext cx="5310783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4010E3-7DCC-46DE-3B5B-445D54084487}"/>
              </a:ext>
            </a:extLst>
          </p:cNvPr>
          <p:cNvSpPr/>
          <p:nvPr/>
        </p:nvSpPr>
        <p:spPr>
          <a:xfrm>
            <a:off x="1020262" y="1975000"/>
            <a:ext cx="530652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648152-C5AF-655F-7766-F48C737F2CBC}"/>
              </a:ext>
            </a:extLst>
          </p:cNvPr>
          <p:cNvSpPr/>
          <p:nvPr/>
        </p:nvSpPr>
        <p:spPr>
          <a:xfrm>
            <a:off x="1018487" y="4182338"/>
            <a:ext cx="5311975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1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7F5F13-7011-C132-2644-F3264F36410C}"/>
              </a:ext>
            </a:extLst>
          </p:cNvPr>
          <p:cNvSpPr txBox="1"/>
          <p:nvPr/>
        </p:nvSpPr>
        <p:spPr>
          <a:xfrm>
            <a:off x="1281834" y="284152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The Law – Social media and knife crime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84059-4E86-659C-2995-18B9B6ACBFAF}"/>
              </a:ext>
            </a:extLst>
          </p:cNvPr>
          <p:cNvSpPr txBox="1"/>
          <p:nvPr/>
        </p:nvSpPr>
        <p:spPr>
          <a:xfrm>
            <a:off x="918949" y="1354967"/>
            <a:ext cx="8402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Display" panose="020B0004020202020204" pitchFamily="34" charset="0"/>
                <a:cs typeface="Arial" panose="020B0604020202020204" pitchFamily="34" charset="0"/>
              </a:rPr>
              <a:t>Under the Criminal Justice Act 1988 and the Offensive Weapons Act 2019, it is illegal to use or display a knife in a threatening way – even if no actual harm is intended. If the image appears to show unlawful possession or an intent to cause fear, you could face legal consequences.</a:t>
            </a:r>
          </a:p>
          <a:p>
            <a:endParaRPr lang="en-GB" dirty="0">
              <a:latin typeface="Aptos Display" panose="020B0004020202020204" pitchFamily="34" charset="0"/>
            </a:endParaRPr>
          </a:p>
          <a:p>
            <a:r>
              <a:rPr lang="en-GB" dirty="0">
                <a:latin typeface="Aptos Display" panose="020B0004020202020204" pitchFamily="34" charset="0"/>
                <a:cs typeface="Arial" panose="020B0604020202020204" pitchFamily="34" charset="0"/>
              </a:rPr>
              <a:t>If the post suggests violent intent or could be perceived as a threat, you could be prosecuted under one or more of these pieces of legislation: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 Display" panose="020B0004020202020204" pitchFamily="34" charset="0"/>
                <a:cs typeface="Arial" panose="020B0604020202020204" pitchFamily="34" charset="0"/>
              </a:rPr>
              <a:t>Public Order Act 1986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 Display" panose="020B0004020202020204" pitchFamily="34" charset="0"/>
                <a:cs typeface="Arial" panose="020B0604020202020204" pitchFamily="34" charset="0"/>
              </a:rPr>
              <a:t>Malicious Communications Act 1988 and Communications Act 2003</a:t>
            </a:r>
          </a:p>
          <a:p>
            <a:r>
              <a:rPr lang="en-GB" dirty="0">
                <a:latin typeface="Aptos Display" panose="020B0004020202020204" pitchFamily="34" charset="0"/>
                <a:cs typeface="Arial" panose="020B0604020202020204" pitchFamily="34" charset="0"/>
              </a:rPr>
              <a:t>Encouragement of Violence (Serious Crime Act 2007)</a:t>
            </a:r>
          </a:p>
          <a:p>
            <a:endParaRPr lang="en-GB" dirty="0"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ptos Display" panose="020B0004020202020204" pitchFamily="34" charset="0"/>
                <a:cs typeface="Arial" panose="020B0604020202020204" pitchFamily="34" charset="0"/>
              </a:rPr>
              <a:t>Section 127 of the Communications Act 2003 makes it illegal to send or post anything grossly offensive, indecent or obscene over a public electronic communications network.</a:t>
            </a:r>
          </a:p>
        </p:txBody>
      </p:sp>
      <p:pic>
        <p:nvPicPr>
          <p:cNvPr id="6" name="Picture 4" descr="12,626 British Law Royalty-Free Images, Stock Photos &amp; Pictures |  Shutterstock">
            <a:extLst>
              <a:ext uri="{FF2B5EF4-FFF2-40B4-BE49-F238E27FC236}">
                <a16:creationId xmlns:a16="http://schemas.microsoft.com/office/drawing/2014/main" id="{424D5FFC-1812-DA98-4474-FBFCD9F7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31" y="2382378"/>
            <a:ext cx="2780145" cy="18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60C003E5-01A8-867D-9950-C87BF4673E92}"/>
              </a:ext>
            </a:extLst>
          </p:cNvPr>
          <p:cNvSpPr txBox="1"/>
          <p:nvPr/>
        </p:nvSpPr>
        <p:spPr>
          <a:xfrm>
            <a:off x="8835036" y="5938745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408666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E1338A-B215-A423-A80B-96D30C0E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8" y="1142333"/>
            <a:ext cx="5356123" cy="2008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866B1-4661-B5A7-D1A0-8FA9ED36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96" y="1142333"/>
            <a:ext cx="5444074" cy="1081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38C1C9-BCE3-04C9-DFD2-613013FE2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102" y="2234128"/>
            <a:ext cx="5648265" cy="732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AB6D4-308C-1B77-563C-A5B733663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697" y="3385525"/>
            <a:ext cx="4640826" cy="2011279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BECC06C8-896B-44F4-C93D-F9484C9EFED4}"/>
              </a:ext>
            </a:extLst>
          </p:cNvPr>
          <p:cNvSpPr txBox="1"/>
          <p:nvPr/>
        </p:nvSpPr>
        <p:spPr>
          <a:xfrm>
            <a:off x="8944219" y="6043214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949EB-53E5-7A5E-710F-BCAF22963746}"/>
              </a:ext>
            </a:extLst>
          </p:cNvPr>
          <p:cNvSpPr txBox="1"/>
          <p:nvPr/>
        </p:nvSpPr>
        <p:spPr>
          <a:xfrm>
            <a:off x="1281834" y="284152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Real Life Examples</a:t>
            </a:r>
          </a:p>
        </p:txBody>
      </p:sp>
    </p:spTree>
    <p:extLst>
      <p:ext uri="{BB962C8B-B14F-4D97-AF65-F5344CB8AC3E}">
        <p14:creationId xmlns:p14="http://schemas.microsoft.com/office/powerpoint/2010/main" val="126668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26ADDD97-D1AB-4423-779C-123CA2A31473}"/>
              </a:ext>
            </a:extLst>
          </p:cNvPr>
          <p:cNvSpPr/>
          <p:nvPr/>
        </p:nvSpPr>
        <p:spPr>
          <a:xfrm>
            <a:off x="2430237" y="3125355"/>
            <a:ext cx="7622067" cy="17332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825D0-D61B-53CF-5BCA-71A5629CF70F}"/>
              </a:ext>
            </a:extLst>
          </p:cNvPr>
          <p:cNvSpPr txBox="1"/>
          <p:nvPr/>
        </p:nvSpPr>
        <p:spPr>
          <a:xfrm>
            <a:off x="1750291" y="1633963"/>
            <a:ext cx="869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You are with a group of friends in a secluded area. One of them pulls out a knife and laughs. He says you will look really ‘hard’ if you post a photo of yourself on social media for a laugh.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A07F2-8DE7-2B94-9023-208CFC6E1733}"/>
              </a:ext>
            </a:extLst>
          </p:cNvPr>
          <p:cNvSpPr txBox="1"/>
          <p:nvPr/>
        </p:nvSpPr>
        <p:spPr>
          <a:xfrm>
            <a:off x="2647912" y="3330103"/>
            <a:ext cx="7022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What are the risks of going along with what your friend has suggested?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What things should you avoid doing in this scenario?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Aptos Display" panose="020B0004020202020204" pitchFamily="34" charset="0"/>
                <a:cs typeface="Arial" panose="020B0604020202020204" pitchFamily="34" charset="0"/>
              </a:rPr>
              <a:t>What is the best course of action?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F680BD20-89FE-6114-60B7-1F05E272CBF3}"/>
              </a:ext>
            </a:extLst>
          </p:cNvPr>
          <p:cNvSpPr txBox="1"/>
          <p:nvPr/>
        </p:nvSpPr>
        <p:spPr>
          <a:xfrm>
            <a:off x="8916922" y="6137445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Aptos Display" panose="020B0004020202020204" pitchFamily="34" charset="0"/>
              </a:rPr>
              <a:t>Activity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9D7B2-46EF-9F92-5E17-13444ABC5F9D}"/>
              </a:ext>
            </a:extLst>
          </p:cNvPr>
          <p:cNvSpPr txBox="1"/>
          <p:nvPr/>
        </p:nvSpPr>
        <p:spPr>
          <a:xfrm>
            <a:off x="1281834" y="284152"/>
            <a:ext cx="96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ptos Display" panose="020B0004020202020204" pitchFamily="34" charset="0"/>
              </a:rPr>
              <a:t>Real Life Examples</a:t>
            </a:r>
          </a:p>
        </p:txBody>
      </p:sp>
    </p:spTree>
    <p:extLst>
      <p:ext uri="{BB962C8B-B14F-4D97-AF65-F5344CB8AC3E}">
        <p14:creationId xmlns:p14="http://schemas.microsoft.com/office/powerpoint/2010/main" val="254308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21" ma:contentTypeDescription="Create a new document." ma:contentTypeScope="" ma:versionID="17805e7ca1b668129731a79d10fee3a4">
  <xsd:schema xmlns:xsd="http://www.w3.org/2001/XMLSchema" xmlns:xs="http://www.w3.org/2001/XMLSchema" xmlns:p="http://schemas.microsoft.com/office/2006/metadata/properties" xmlns:ns1="http://schemas.microsoft.com/sharepoint/v3" xmlns:ns2="35e34062-2793-41eb-9d5f-953cc31a6407" xmlns:ns3="362f5b62-f04e-4597-9160-e41e0f668a60" targetNamespace="http://schemas.microsoft.com/office/2006/metadata/properties" ma:root="true" ma:fieldsID="1ffdd081069b851768ed36c15d715c91" ns1:_="" ns2:_="" ns3:_="">
    <xsd:import namespace="http://schemas.microsoft.com/sharepoint/v3"/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b6a340-da92-4053-b1ab-87a19a59bd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7ec933-0e1c-4b3c-8b98-222ec1495889}" ma:internalName="TaxCatchAll" ma:showField="CatchAllData" ma:web="362f5b62-f04e-4597-9160-e41e0f668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5e34062-2793-41eb-9d5f-953cc31a6407">
      <Terms xmlns="http://schemas.microsoft.com/office/infopath/2007/PartnerControls"/>
    </lcf76f155ced4ddcb4097134ff3c332f>
    <TaxCatchAll xmlns="362f5b62-f04e-4597-9160-e41e0f668a6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E883A8-A789-4922-84D0-39F6D3D2A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e34062-2793-41eb-9d5f-953cc31a6407"/>
    <ds:schemaRef ds:uri="362f5b62-f04e-4597-9160-e41e0f668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9053DF-B83A-44A2-9BB3-6EA9A2EE5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252FF-D060-42D3-8552-BED6D13D8887}">
  <ds:schemaRefs>
    <ds:schemaRef ds:uri="http://schemas.microsoft.com/office/2006/documentManagement/types"/>
    <ds:schemaRef ds:uri="http://www.w3.org/XML/1998/namespace"/>
    <ds:schemaRef ds:uri="8dd8fb88-1a66-4128-872f-f80d92445c04"/>
    <ds:schemaRef ds:uri="http://purl.org/dc/dcmitype/"/>
    <ds:schemaRef ds:uri="edc24107-88e4-43bf-b689-130946addca5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sharepoint/v3"/>
    <ds:schemaRef ds:uri="35e34062-2793-41eb-9d5f-953cc31a6407"/>
    <ds:schemaRef ds:uri="362f5b62-f04e-4597-9160-e41e0f668a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1743</Words>
  <Application>Microsoft Office PowerPoint</Application>
  <PresentationFormat>Widescreen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Symbol</vt:lpstr>
      <vt:lpstr>Office Theme</vt:lpstr>
      <vt:lpstr>EPKCE KS4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Signposting</vt:lpstr>
      <vt:lpstr>PowerPoint Presentation</vt:lpstr>
    </vt:vector>
  </TitlesOfParts>
  <Company>Cygnet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Amy-Louise White</dc:creator>
  <cp:lastModifiedBy>Stephen Bache</cp:lastModifiedBy>
  <cp:revision>84</cp:revision>
  <dcterms:created xsi:type="dcterms:W3CDTF">2025-02-25T11:45:27Z</dcterms:created>
  <dcterms:modified xsi:type="dcterms:W3CDTF">2025-05-21T11:28:53Z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  <property fmtid="{D5CDD505-2E9C-101B-9397-08002B2CF9AE}" pid="3" name="MediaServiceImageTags">
    <vt:lpwstr/>
  </property>
</Properties>
</file>