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Finnigan" userId="f6749230-6577-4d0a-9776-fa5b9065e201" providerId="ADAL" clId="{2B0D7CB5-2627-4360-B93C-19B89BC97724}"/>
    <pc:docChg chg="modSld">
      <pc:chgData name="Sue Finnigan" userId="f6749230-6577-4d0a-9776-fa5b9065e201" providerId="ADAL" clId="{2B0D7CB5-2627-4360-B93C-19B89BC97724}" dt="2025-05-18T20:27:20.961" v="0" actId="1076"/>
      <pc:docMkLst>
        <pc:docMk/>
      </pc:docMkLst>
      <pc:sldChg chg="modSp mod">
        <pc:chgData name="Sue Finnigan" userId="f6749230-6577-4d0a-9776-fa5b9065e201" providerId="ADAL" clId="{2B0D7CB5-2627-4360-B93C-19B89BC97724}" dt="2025-05-18T20:27:20.961" v="0" actId="1076"/>
        <pc:sldMkLst>
          <pc:docMk/>
          <pc:sldMk cId="2873309657" sldId="265"/>
        </pc:sldMkLst>
        <pc:picChg chg="mod">
          <ac:chgData name="Sue Finnigan" userId="f6749230-6577-4d0a-9776-fa5b9065e201" providerId="ADAL" clId="{2B0D7CB5-2627-4360-B93C-19B89BC97724}" dt="2025-05-18T20:27:20.961" v="0" actId="1076"/>
          <ac:picMkLst>
            <pc:docMk/>
            <pc:sldMk cId="2873309657" sldId="265"/>
            <ac:picMk id="6" creationId="{9C4FAC49-73C9-429C-B3B8-05C71C21BC94}"/>
          </ac:picMkLst>
        </pc:picChg>
      </pc:sldChg>
    </pc:docChg>
  </pc:docChgLst>
  <pc:docChgLst>
    <pc:chgData name="Stephen Bache" userId="c5b9b180-8b6b-445c-bb1c-2e10f67c508f" providerId="ADAL" clId="{F0B7B87B-EEE4-4309-9583-5D510EDED7D7}"/>
    <pc:docChg chg="custSel modSld">
      <pc:chgData name="Stephen Bache" userId="c5b9b180-8b6b-445c-bb1c-2e10f67c508f" providerId="ADAL" clId="{F0B7B87B-EEE4-4309-9583-5D510EDED7D7}" dt="2025-05-21T12:50:40.715" v="7" actId="478"/>
      <pc:docMkLst>
        <pc:docMk/>
      </pc:docMkLst>
      <pc:sldChg chg="delSp mod delAnim">
        <pc:chgData name="Stephen Bache" userId="c5b9b180-8b6b-445c-bb1c-2e10f67c508f" providerId="ADAL" clId="{F0B7B87B-EEE4-4309-9583-5D510EDED7D7}" dt="2025-05-21T12:50:11.439" v="0" actId="478"/>
        <pc:sldMkLst>
          <pc:docMk/>
          <pc:sldMk cId="2595887380" sldId="256"/>
        </pc:sldMkLst>
        <pc:picChg chg="del">
          <ac:chgData name="Stephen Bache" userId="c5b9b180-8b6b-445c-bb1c-2e10f67c508f" providerId="ADAL" clId="{F0B7B87B-EEE4-4309-9583-5D510EDED7D7}" dt="2025-05-21T12:50:11.439" v="0" actId="478"/>
          <ac:picMkLst>
            <pc:docMk/>
            <pc:sldMk cId="2595887380" sldId="256"/>
            <ac:picMk id="4" creationId="{5E82087E-66E5-5C9B-D67D-FE60B7F0CBC3}"/>
          </ac:picMkLst>
        </pc:picChg>
      </pc:sldChg>
      <pc:sldChg chg="delSp modSp mod delAnim">
        <pc:chgData name="Stephen Bache" userId="c5b9b180-8b6b-445c-bb1c-2e10f67c508f" providerId="ADAL" clId="{F0B7B87B-EEE4-4309-9583-5D510EDED7D7}" dt="2025-05-21T12:50:13.537" v="2" actId="478"/>
        <pc:sldMkLst>
          <pc:docMk/>
          <pc:sldMk cId="2563029734" sldId="257"/>
        </pc:sldMkLst>
        <pc:picChg chg="del mod">
          <ac:chgData name="Stephen Bache" userId="c5b9b180-8b6b-445c-bb1c-2e10f67c508f" providerId="ADAL" clId="{F0B7B87B-EEE4-4309-9583-5D510EDED7D7}" dt="2025-05-21T12:50:13.537" v="2" actId="478"/>
          <ac:picMkLst>
            <pc:docMk/>
            <pc:sldMk cId="2563029734" sldId="257"/>
            <ac:picMk id="4" creationId="{DE9F280E-22DC-0103-C54D-29033E6C862D}"/>
          </ac:picMkLst>
        </pc:picChg>
      </pc:sldChg>
      <pc:sldChg chg="delSp mod delAnim">
        <pc:chgData name="Stephen Bache" userId="c5b9b180-8b6b-445c-bb1c-2e10f67c508f" providerId="ADAL" clId="{F0B7B87B-EEE4-4309-9583-5D510EDED7D7}" dt="2025-05-21T12:50:15.476" v="3" actId="478"/>
        <pc:sldMkLst>
          <pc:docMk/>
          <pc:sldMk cId="4100515547" sldId="259"/>
        </pc:sldMkLst>
        <pc:picChg chg="del">
          <ac:chgData name="Stephen Bache" userId="c5b9b180-8b6b-445c-bb1c-2e10f67c508f" providerId="ADAL" clId="{F0B7B87B-EEE4-4309-9583-5D510EDED7D7}" dt="2025-05-21T12:50:15.476" v="3" actId="478"/>
          <ac:picMkLst>
            <pc:docMk/>
            <pc:sldMk cId="4100515547" sldId="259"/>
            <ac:picMk id="4" creationId="{A4942F75-BECD-D515-271F-2EB354F09475}"/>
          </ac:picMkLst>
        </pc:picChg>
      </pc:sldChg>
      <pc:sldChg chg="delSp mod delAnim">
        <pc:chgData name="Stephen Bache" userId="c5b9b180-8b6b-445c-bb1c-2e10f67c508f" providerId="ADAL" clId="{F0B7B87B-EEE4-4309-9583-5D510EDED7D7}" dt="2025-05-21T12:50:36.359" v="5" actId="478"/>
        <pc:sldMkLst>
          <pc:docMk/>
          <pc:sldMk cId="3525203184" sldId="264"/>
        </pc:sldMkLst>
        <pc:spChg chg="del">
          <ac:chgData name="Stephen Bache" userId="c5b9b180-8b6b-445c-bb1c-2e10f67c508f" providerId="ADAL" clId="{F0B7B87B-EEE4-4309-9583-5D510EDED7D7}" dt="2025-05-21T12:50:34.843" v="4" actId="478"/>
          <ac:spMkLst>
            <pc:docMk/>
            <pc:sldMk cId="3525203184" sldId="264"/>
            <ac:spMk id="6" creationId="{A6721949-354D-225E-01C8-8B72D449B07C}"/>
          </ac:spMkLst>
        </pc:spChg>
        <pc:picChg chg="del">
          <ac:chgData name="Stephen Bache" userId="c5b9b180-8b6b-445c-bb1c-2e10f67c508f" providerId="ADAL" clId="{F0B7B87B-EEE4-4309-9583-5D510EDED7D7}" dt="2025-05-21T12:50:36.359" v="5" actId="478"/>
          <ac:picMkLst>
            <pc:docMk/>
            <pc:sldMk cId="3525203184" sldId="264"/>
            <ac:picMk id="4" creationId="{A07AF05D-76C9-C738-8498-7CF9286E6B4B}"/>
          </ac:picMkLst>
        </pc:picChg>
      </pc:sldChg>
      <pc:sldChg chg="delSp mod delAnim">
        <pc:chgData name="Stephen Bache" userId="c5b9b180-8b6b-445c-bb1c-2e10f67c508f" providerId="ADAL" clId="{F0B7B87B-EEE4-4309-9583-5D510EDED7D7}" dt="2025-05-21T12:50:40.715" v="7" actId="478"/>
        <pc:sldMkLst>
          <pc:docMk/>
          <pc:sldMk cId="2873309657" sldId="265"/>
        </pc:sldMkLst>
        <pc:spChg chg="del">
          <ac:chgData name="Stephen Bache" userId="c5b9b180-8b6b-445c-bb1c-2e10f67c508f" providerId="ADAL" clId="{F0B7B87B-EEE4-4309-9583-5D510EDED7D7}" dt="2025-05-21T12:50:40.715" v="7" actId="478"/>
          <ac:spMkLst>
            <pc:docMk/>
            <pc:sldMk cId="2873309657" sldId="265"/>
            <ac:spMk id="8" creationId="{94FF5786-527F-4C62-74A3-DE764EDDC1FA}"/>
          </ac:spMkLst>
        </pc:spChg>
        <pc:picChg chg="del">
          <ac:chgData name="Stephen Bache" userId="c5b9b180-8b6b-445c-bb1c-2e10f67c508f" providerId="ADAL" clId="{F0B7B87B-EEE4-4309-9583-5D510EDED7D7}" dt="2025-05-21T12:50:39.718" v="6" actId="478"/>
          <ac:picMkLst>
            <pc:docMk/>
            <pc:sldMk cId="2873309657" sldId="265"/>
            <ac:picMk id="4" creationId="{2BA691CD-B88A-0BE1-B0DD-6D4AA67D9CCC}"/>
          </ac:picMkLst>
        </pc:picChg>
      </pc:sldChg>
    </pc:docChg>
  </pc:docChgLst>
  <pc:docChgLst>
    <pc:chgData name="Stephen Bache" userId="c5b9b180-8b6b-445c-bb1c-2e10f67c508f" providerId="ADAL" clId="{EA2EA0D6-2446-4193-B93D-58A29CCAEC12}"/>
    <pc:docChg chg="custSel modSld modMainMaster">
      <pc:chgData name="Stephen Bache" userId="c5b9b180-8b6b-445c-bb1c-2e10f67c508f" providerId="ADAL" clId="{EA2EA0D6-2446-4193-B93D-58A29CCAEC12}" dt="2025-05-19T08:53:10.005" v="106" actId="1038"/>
      <pc:docMkLst>
        <pc:docMk/>
      </pc:docMkLst>
      <pc:sldChg chg="addSp delSp modSp mod">
        <pc:chgData name="Stephen Bache" userId="c5b9b180-8b6b-445c-bb1c-2e10f67c508f" providerId="ADAL" clId="{EA2EA0D6-2446-4193-B93D-58A29CCAEC12}" dt="2025-05-19T08:51:01.680" v="36"/>
        <pc:sldMkLst>
          <pc:docMk/>
          <pc:sldMk cId="2595887380" sldId="256"/>
        </pc:sldMkLst>
        <pc:spChg chg="mod">
          <ac:chgData name="Stephen Bache" userId="c5b9b180-8b6b-445c-bb1c-2e10f67c508f" providerId="ADAL" clId="{EA2EA0D6-2446-4193-B93D-58A29CCAEC12}" dt="2025-05-02T09:13:44.859" v="32" actId="20577"/>
          <ac:spMkLst>
            <pc:docMk/>
            <pc:sldMk cId="2595887380" sldId="256"/>
            <ac:spMk id="3" creationId="{272ECF3E-A639-5FE8-2912-5A141739BFF1}"/>
          </ac:spMkLst>
        </pc:spChg>
      </pc:sldChg>
      <pc:sldChg chg="addSp delSp modSp mod">
        <pc:chgData name="Stephen Bache" userId="c5b9b180-8b6b-445c-bb1c-2e10f67c508f" providerId="ADAL" clId="{EA2EA0D6-2446-4193-B93D-58A29CCAEC12}" dt="2025-05-02T09:00:06.755" v="5" actId="1076"/>
        <pc:sldMkLst>
          <pc:docMk/>
          <pc:sldMk cId="2563029734" sldId="257"/>
        </pc:sldMkLst>
        <pc:picChg chg="add mod">
          <ac:chgData name="Stephen Bache" userId="c5b9b180-8b6b-445c-bb1c-2e10f67c508f" providerId="ADAL" clId="{EA2EA0D6-2446-4193-B93D-58A29CCAEC12}" dt="2025-05-02T09:00:06.755" v="5" actId="1076"/>
          <ac:picMkLst>
            <pc:docMk/>
            <pc:sldMk cId="2563029734" sldId="257"/>
            <ac:picMk id="6" creationId="{44C1595B-258F-963A-F721-ADDEC20FF1B5}"/>
          </ac:picMkLst>
        </pc:picChg>
      </pc:sldChg>
      <pc:sldChg chg="addSp delSp modSp mod">
        <pc:chgData name="Stephen Bache" userId="c5b9b180-8b6b-445c-bb1c-2e10f67c508f" providerId="ADAL" clId="{EA2EA0D6-2446-4193-B93D-58A29CCAEC12}" dt="2025-05-02T09:05:05.619" v="20" actId="1076"/>
        <pc:sldMkLst>
          <pc:docMk/>
          <pc:sldMk cId="3525203184" sldId="264"/>
        </pc:sldMkLst>
        <pc:spChg chg="add mod">
          <ac:chgData name="Stephen Bache" userId="c5b9b180-8b6b-445c-bb1c-2e10f67c508f" providerId="ADAL" clId="{EA2EA0D6-2446-4193-B93D-58A29CCAEC12}" dt="2025-05-02T09:04:50.608" v="15" actId="478"/>
          <ac:spMkLst>
            <pc:docMk/>
            <pc:sldMk cId="3525203184" sldId="264"/>
            <ac:spMk id="6" creationId="{A6721949-354D-225E-01C8-8B72D449B07C}"/>
          </ac:spMkLst>
        </pc:spChg>
        <pc:picChg chg="add mod">
          <ac:chgData name="Stephen Bache" userId="c5b9b180-8b6b-445c-bb1c-2e10f67c508f" providerId="ADAL" clId="{EA2EA0D6-2446-4193-B93D-58A29CCAEC12}" dt="2025-05-02T09:05:05.619" v="20" actId="1076"/>
          <ac:picMkLst>
            <pc:docMk/>
            <pc:sldMk cId="3525203184" sldId="264"/>
            <ac:picMk id="1026" creationId="{E6F332FB-52FB-1225-112F-D303CDDC75F8}"/>
          </ac:picMkLst>
        </pc:picChg>
      </pc:sldChg>
      <pc:sldChg chg="addSp delSp modSp mod">
        <pc:chgData name="Stephen Bache" userId="c5b9b180-8b6b-445c-bb1c-2e10f67c508f" providerId="ADAL" clId="{EA2EA0D6-2446-4193-B93D-58A29CCAEC12}" dt="2025-05-02T09:02:03.649" v="14" actId="1076"/>
        <pc:sldMkLst>
          <pc:docMk/>
          <pc:sldMk cId="2873309657" sldId="265"/>
        </pc:sldMkLst>
        <pc:spChg chg="add mod">
          <ac:chgData name="Stephen Bache" userId="c5b9b180-8b6b-445c-bb1c-2e10f67c508f" providerId="ADAL" clId="{EA2EA0D6-2446-4193-B93D-58A29CCAEC12}" dt="2025-05-02T09:01:47.099" v="12" actId="478"/>
          <ac:spMkLst>
            <pc:docMk/>
            <pc:sldMk cId="2873309657" sldId="265"/>
            <ac:spMk id="8" creationId="{94FF5786-527F-4C62-74A3-DE764EDDC1FA}"/>
          </ac:spMkLst>
        </pc:spChg>
        <pc:picChg chg="add mod">
          <ac:chgData name="Stephen Bache" userId="c5b9b180-8b6b-445c-bb1c-2e10f67c508f" providerId="ADAL" clId="{EA2EA0D6-2446-4193-B93D-58A29CCAEC12}" dt="2025-05-02T09:02:03.649" v="14" actId="1076"/>
          <ac:picMkLst>
            <pc:docMk/>
            <pc:sldMk cId="2873309657" sldId="265"/>
            <ac:picMk id="6" creationId="{9C4FAC49-73C9-429C-B3B8-05C71C21BC94}"/>
          </ac:picMkLst>
        </pc:picChg>
      </pc:sldChg>
      <pc:sldMasterChg chg="modSldLayout">
        <pc:chgData name="Stephen Bache" userId="c5b9b180-8b6b-445c-bb1c-2e10f67c508f" providerId="ADAL" clId="{EA2EA0D6-2446-4193-B93D-58A29CCAEC12}" dt="2025-05-19T08:53:10.005" v="106" actId="1038"/>
        <pc:sldMasterMkLst>
          <pc:docMk/>
          <pc:sldMasterMk cId="308001207" sldId="2147483648"/>
        </pc:sldMasterMkLst>
        <pc:sldLayoutChg chg="addSp delSp modSp mod">
          <pc:chgData name="Stephen Bache" userId="c5b9b180-8b6b-445c-bb1c-2e10f67c508f" providerId="ADAL" clId="{EA2EA0D6-2446-4193-B93D-58A29CCAEC12}" dt="2025-05-19T08:52:19.755" v="93" actId="1076"/>
          <pc:sldLayoutMkLst>
            <pc:docMk/>
            <pc:sldMasterMk cId="308001207" sldId="2147483648"/>
            <pc:sldLayoutMk cId="3081151847" sldId="2147483649"/>
          </pc:sldLayoutMkLst>
          <pc:picChg chg="add mod ord">
            <ac:chgData name="Stephen Bache" userId="c5b9b180-8b6b-445c-bb1c-2e10f67c508f" providerId="ADAL" clId="{EA2EA0D6-2446-4193-B93D-58A29CCAEC12}" dt="2025-05-19T08:52:19.755" v="93" actId="1076"/>
            <ac:picMkLst>
              <pc:docMk/>
              <pc:sldMasterMk cId="308001207" sldId="2147483648"/>
              <pc:sldLayoutMk cId="3081151847" sldId="2147483649"/>
              <ac:picMk id="8" creationId="{4BE28DAE-7BE9-0E59-C254-1A373E75C439}"/>
            </ac:picMkLst>
          </pc:picChg>
        </pc:sldLayoutChg>
        <pc:sldLayoutChg chg="addSp delSp modSp mod">
          <pc:chgData name="Stephen Bache" userId="c5b9b180-8b6b-445c-bb1c-2e10f67c508f" providerId="ADAL" clId="{EA2EA0D6-2446-4193-B93D-58A29CCAEC12}" dt="2025-05-19T08:53:10.005" v="106" actId="1038"/>
          <pc:sldLayoutMkLst>
            <pc:docMk/>
            <pc:sldMasterMk cId="308001207" sldId="2147483648"/>
            <pc:sldLayoutMk cId="130135099" sldId="2147483650"/>
          </pc:sldLayoutMkLst>
          <pc:picChg chg="add mod ord">
            <ac:chgData name="Stephen Bache" userId="c5b9b180-8b6b-445c-bb1c-2e10f67c508f" providerId="ADAL" clId="{EA2EA0D6-2446-4193-B93D-58A29CCAEC12}" dt="2025-05-19T08:53:10.005" v="106" actId="1038"/>
            <ac:picMkLst>
              <pc:docMk/>
              <pc:sldMasterMk cId="308001207" sldId="2147483648"/>
              <pc:sldLayoutMk cId="130135099" sldId="2147483650"/>
              <ac:picMk id="8" creationId="{969CFEA9-05D4-D390-00BD-58A0C27D1E9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4BE28DAE-7BE9-0E59-C254-1A373E75C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3" y="5566442"/>
            <a:ext cx="4389733" cy="12915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55A5F3-38C0-3A1A-AE5A-1A1903B63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2A41F-1864-6CBB-EBF9-E49AF8FE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A364-C6D1-FEEE-F1B1-91456E46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E8F08-6097-DF88-811C-EC59AB00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0AC4-D9F8-19E1-021D-F9EF0AAE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5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49F9-9D68-2F99-BC50-4384D59D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7ECD6-1ED4-A946-867F-E34B3F04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F3057-E28E-9046-E06C-EC792A9F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4F4F-2AA4-BD3E-FF63-ADB2A172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AC8C0-8177-2169-F267-44409D50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E9B19-8208-E6E7-ABE0-0FEEBD173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65CC8-857C-BCB0-17E1-13317CA4B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2CEA-8823-966D-73D5-5E055214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E775-1171-9534-01AD-889B2F7C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4F63-12C2-E1F7-814E-7F7455F1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84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969CFEA9-05D4-D390-00BD-58A0C27D1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9010"/>
            <a:ext cx="3800818" cy="111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43244-F352-D7E6-410B-90BB8AA5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37A3-2FAB-76BA-B1E2-3C22840AE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84CD7-3681-9465-0B31-CCB33D3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C1AA-B16A-8FB9-E250-5FB3946E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22D7F-D3E7-2376-3532-3DABF8C2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9067-E7A7-3E80-2B73-179B1532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7501C-4EF6-A093-75BC-D1E012438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1C5C7-7287-E712-B5AB-CB9DC00B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6898-0CBF-B831-563A-D1973C95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CF04-1B52-E278-6846-E02D305B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363-5703-30F2-513A-4FA68E93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2AA3B-53E5-4407-FEB9-D51A9A0E7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FC669-806E-170D-DBBA-7C2E7EF4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FED29-1989-7331-FFF4-596A763A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CDB6-FC12-3F2E-1361-F8C17F51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E7C9E-DB2C-B139-85C9-598CEBF8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3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DBB3-42F4-C8AB-2B7B-FDFA297C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7F3A8-B6E3-7046-C3D0-A18E9CA1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523E-D48F-6807-6417-BB6AB5B5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1366B-B0CC-9048-5127-58609DDAB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9940B-A7CF-559C-EFA2-C40C92A4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4CAA6-81BC-DA9B-B4B7-6B8AA290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4CC17-2A0B-3FF8-909D-13141901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8256B-AD6B-44B5-579F-08A9CC8B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7014-6208-D1DE-A06A-D855DE6A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B32B4-24B2-FD8B-0BEB-092FF84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CC441-5136-3256-96E0-7C056DD9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4BAB8-465A-6A5F-A55F-EBF0C4C8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4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E5205-11E6-B7B5-A701-8195B391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CB695-47D4-814F-724B-48B1ACCC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8071-C6B9-FA13-257D-8A9387A7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9255-33DF-A426-080A-1622ED0B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73DF-D4A0-35BE-588A-3FADEA3C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325C7-E8B0-1640-1748-4C4504A8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5327F-BF66-8846-DC8B-581793A8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AF02A-4A5A-F6D9-B56B-AAF88ED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38A4-B5BC-11F1-B1EB-204BD7EB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1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C273A-E6E0-C0C9-D86A-E4C15BA1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F692A-B6D6-2625-7394-27247DFA5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47A5F-C24D-D43E-6355-56F929E43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B03DB-3959-0468-82D2-9A45CA6B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4CD3-76CA-B74B-6118-941FA316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0ABEB-7FB7-FD0D-A2BD-55148656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6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04952-8EF7-3698-ED61-5CF59C93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B835-70F5-8CAC-CB15-58B07FCBD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C57C2-C455-57A7-F72D-57493BD3C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64E7-74FD-472A-83DE-B49DD8D9F24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E174-ABDE-C585-C182-93F284AEC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FA9E0-04A0-B627-31AF-9C8D77332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55C9BC-BB33-447B-BDC6-D8D3F13D1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6F45-DAD0-6C9E-09E7-A4EBBA308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EPKCE KS4 Session 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ECF3E-A639-5FE8-2912-5A141739BF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Take Action!</a:t>
            </a:r>
          </a:p>
        </p:txBody>
      </p:sp>
    </p:spTree>
    <p:extLst>
      <p:ext uri="{BB962C8B-B14F-4D97-AF65-F5344CB8AC3E}">
        <p14:creationId xmlns:p14="http://schemas.microsoft.com/office/powerpoint/2010/main" val="259588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B1E0-A413-44A3-3B1B-B386D1C5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F000-A389-7B1C-E24E-FBB47285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Impact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A8C4C-FE64-D887-B7EC-BDAC670D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Bronze (limited impact):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campaign was good but didn’t change many attitudes.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Knife crime rates in the area have decreased by 20%.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young people engaged, but the campaign lacked real-world impact.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9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B66B-5925-D983-07FC-4E7B2E51C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7D83-7862-CE4B-3741-2B054C61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Impact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B3A6-23B0-EAC5-535D-8B005812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Silver (Moderate Impact):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campaign raised national awareness, which led to new local initiatives.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young people change their views, and a viral campaign resulted in knife crime dropping by 25%.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campaign was shared on social media and got thousands of views.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8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6DF35-48CF-C73C-315F-AB43275FE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28F4-739E-9025-497C-E11B8A8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Impact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3A70-EAAC-44EE-17B3-9D17A4BB6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Gold (Highly Successful Impact):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Knife Crime rates in your local area drop by 80% and nationally by 40%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Schools and youth centres adopt your campaign permanently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campaign reach is millions across the UK and is used in policy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14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5DE0-D658-24D2-7E1A-E9B9A9B4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65980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9655-F5B6-35A6-5ED7-2747608E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 Up If…</a:t>
            </a:r>
          </a:p>
        </p:txBody>
      </p:sp>
      <p:pic>
        <p:nvPicPr>
          <p:cNvPr id="6" name="Picture 5" descr="A person standing in front of a classroom with students raising their hands&#10;&#10;AI-generated content may be incorrect.">
            <a:extLst>
              <a:ext uri="{FF2B5EF4-FFF2-40B4-BE49-F238E27FC236}">
                <a16:creationId xmlns:a16="http://schemas.microsoft.com/office/drawing/2014/main" id="{44C1595B-258F-963A-F721-ADDEC20F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4" y="1902069"/>
            <a:ext cx="4580792" cy="30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B47B-3DDB-F6D6-46BA-0DE4D263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54D3-B869-E1D8-ADAB-681251BB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Vote with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4094-AF53-77B0-B5FB-5CF44800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1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DF2A-511A-BA9E-1684-B1FFDBA98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4A76-74B8-2FF4-8D2F-B0CB4966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Vote with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995F-06D4-6CFB-5E27-9EAD9700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‘If I saw someone carrying a knife I would report it.’</a:t>
            </a:r>
          </a:p>
        </p:txBody>
      </p:sp>
    </p:spTree>
    <p:extLst>
      <p:ext uri="{BB962C8B-B14F-4D97-AF65-F5344CB8AC3E}">
        <p14:creationId xmlns:p14="http://schemas.microsoft.com/office/powerpoint/2010/main" val="172787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2F2CF-0BB9-8BCE-5871-BDC17BC3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6CDD-ED37-3086-DCCA-182700FC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Vote with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0DCC-C716-77A6-9DA5-7BFFC44E4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‘There should be harsher legal consequences for people who carry knives.’</a:t>
            </a:r>
          </a:p>
        </p:txBody>
      </p:sp>
    </p:spTree>
    <p:extLst>
      <p:ext uri="{BB962C8B-B14F-4D97-AF65-F5344CB8AC3E}">
        <p14:creationId xmlns:p14="http://schemas.microsoft.com/office/powerpoint/2010/main" val="255465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428F-AFE0-0D35-56EF-31A0CC846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03D4-405D-7C77-3658-293AAF3C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Vote with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19AA7-FC82-38B2-76C0-ADCADA20A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‘The police are doing enough to stop knife crime.’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1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15F6-1CC4-03CB-7F7F-C351B38A2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9209-72AA-31F8-7D4E-1504DF5B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Vote with your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1CBE-4937-4CD5-8F01-80FEDBD2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‘Knife crime is a bigger problem in cities than in smaller towns.’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1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98461-02F5-2FAF-070F-04BC64B5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DD8F-FF55-7E48-E4AB-F255618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Action</a:t>
            </a:r>
          </a:p>
        </p:txBody>
      </p:sp>
      <p:pic>
        <p:nvPicPr>
          <p:cNvPr id="1026" name="Picture 2" descr="BTC questions Government ministers on redress failures in “biggest  miscarriage of justice in UK history” - Committees - UK Parliament">
            <a:extLst>
              <a:ext uri="{FF2B5EF4-FFF2-40B4-BE49-F238E27FC236}">
                <a16:creationId xmlns:a16="http://schemas.microsoft.com/office/drawing/2014/main" id="{E6F332FB-52FB-1225-112F-D303CDDC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34" y="1597781"/>
            <a:ext cx="5484331" cy="36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0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C173-7F41-CB1B-542C-5074E229D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9D89-3C32-DE60-8E94-B1A0B2DA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Action</a:t>
            </a:r>
          </a:p>
        </p:txBody>
      </p:sp>
      <p:pic>
        <p:nvPicPr>
          <p:cNvPr id="6" name="Picture 5" descr="A person standing at a podium with a flag on the front&#10;&#10;AI-generated content may be incorrect.">
            <a:extLst>
              <a:ext uri="{FF2B5EF4-FFF2-40B4-BE49-F238E27FC236}">
                <a16:creationId xmlns:a16="http://schemas.microsoft.com/office/drawing/2014/main" id="{9C4FAC49-73C9-429C-B3B8-05C71C21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4" y="1690688"/>
            <a:ext cx="5548672" cy="36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5e34062-2793-41eb-9d5f-953cc31a6407">
      <Terms xmlns="http://schemas.microsoft.com/office/infopath/2007/PartnerControls"/>
    </lcf76f155ced4ddcb4097134ff3c332f>
    <TaxCatchAll xmlns="362f5b62-f04e-4597-9160-e41e0f668a60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21" ma:contentTypeDescription="Create a new document." ma:contentTypeScope="" ma:versionID="17805e7ca1b668129731a79d10fee3a4">
  <xsd:schema xmlns:xsd="http://www.w3.org/2001/XMLSchema" xmlns:xs="http://www.w3.org/2001/XMLSchema" xmlns:p="http://schemas.microsoft.com/office/2006/metadata/properties" xmlns:ns1="http://schemas.microsoft.com/sharepoint/v3" xmlns:ns2="35e34062-2793-41eb-9d5f-953cc31a6407" xmlns:ns3="362f5b62-f04e-4597-9160-e41e0f668a60" targetNamespace="http://schemas.microsoft.com/office/2006/metadata/properties" ma:root="true" ma:fieldsID="1ffdd081069b851768ed36c15d715c91" ns1:_="" ns2:_="" ns3:_="">
    <xsd:import namespace="http://schemas.microsoft.com/sharepoint/v3"/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b6a340-da92-4053-b1ab-87a19a59bd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7ec933-0e1c-4b3c-8b98-222ec1495889}" ma:internalName="TaxCatchAll" ma:showField="CatchAllData" ma:web="362f5b62-f04e-4597-9160-e41e0f668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B44F7-13F5-4A68-A6AE-487F643062E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5e34062-2793-41eb-9d5f-953cc31a6407"/>
    <ds:schemaRef ds:uri="362f5b62-f04e-4597-9160-e41e0f668a60"/>
  </ds:schemaRefs>
</ds:datastoreItem>
</file>

<file path=customXml/itemProps2.xml><?xml version="1.0" encoding="utf-8"?>
<ds:datastoreItem xmlns:ds="http://schemas.openxmlformats.org/officeDocument/2006/customXml" ds:itemID="{E1512C39-95AF-495A-B801-8C9D63928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7D215-01E2-4BAA-BB25-EF606EE05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e34062-2793-41eb-9d5f-953cc31a6407"/>
    <ds:schemaRef ds:uri="362f5b62-f04e-4597-9160-e41e0f668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228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Office Theme</vt:lpstr>
      <vt:lpstr>EPKCE KS4 Session 2</vt:lpstr>
      <vt:lpstr>Stand Up If…</vt:lpstr>
      <vt:lpstr>Vote with your feet</vt:lpstr>
      <vt:lpstr>Vote with your feet</vt:lpstr>
      <vt:lpstr>Vote with your feet</vt:lpstr>
      <vt:lpstr>Vote with your feet</vt:lpstr>
      <vt:lpstr>Vote with your feet</vt:lpstr>
      <vt:lpstr>Taking Action</vt:lpstr>
      <vt:lpstr>Taking Action</vt:lpstr>
      <vt:lpstr>Future Impact Outcomes</vt:lpstr>
      <vt:lpstr>Future Impact Outcomes</vt:lpstr>
      <vt:lpstr>Future Impact Outcomes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Bache</dc:creator>
  <cp:lastModifiedBy>Stephen Bache</cp:lastModifiedBy>
  <cp:revision>1</cp:revision>
  <dcterms:created xsi:type="dcterms:W3CDTF">2025-05-02T08:19:01Z</dcterms:created>
  <dcterms:modified xsi:type="dcterms:W3CDTF">2025-05-21T12:50:44Z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  <property fmtid="{D5CDD505-2E9C-101B-9397-08002B2CF9AE}" pid="3" name="MediaServiceImageTags">
    <vt:lpwstr/>
  </property>
</Properties>
</file>