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Bache" userId="c5b9b180-8b6b-445c-bb1c-2e10f67c508f" providerId="ADAL" clId="{271076DE-1660-49CE-B3B0-E25BD3785854}"/>
    <pc:docChg chg="custSel modSld modMainMaster">
      <pc:chgData name="Stephen Bache" userId="c5b9b180-8b6b-445c-bb1c-2e10f67c508f" providerId="ADAL" clId="{271076DE-1660-49CE-B3B0-E25BD3785854}" dt="2025-05-19T08:55:05.632" v="9" actId="1076"/>
      <pc:docMkLst>
        <pc:docMk/>
      </pc:docMkLst>
      <pc:sldChg chg="delSp mod">
        <pc:chgData name="Stephen Bache" userId="c5b9b180-8b6b-445c-bb1c-2e10f67c508f" providerId="ADAL" clId="{271076DE-1660-49CE-B3B0-E25BD3785854}" dt="2025-05-16T16:02:41.984" v="0" actId="478"/>
        <pc:sldMkLst>
          <pc:docMk/>
          <pc:sldMk cId="2048876885" sldId="257"/>
        </pc:sldMkLst>
      </pc:sldChg>
      <pc:sldChg chg="modSp mod">
        <pc:chgData name="Stephen Bache" userId="c5b9b180-8b6b-445c-bb1c-2e10f67c508f" providerId="ADAL" clId="{271076DE-1660-49CE-B3B0-E25BD3785854}" dt="2025-05-16T16:02:55.349" v="2" actId="313"/>
        <pc:sldMkLst>
          <pc:docMk/>
          <pc:sldMk cId="1359084777" sldId="259"/>
        </pc:sldMkLst>
        <pc:spChg chg="mod">
          <ac:chgData name="Stephen Bache" userId="c5b9b180-8b6b-445c-bb1c-2e10f67c508f" providerId="ADAL" clId="{271076DE-1660-49CE-B3B0-E25BD3785854}" dt="2025-05-16T16:02:55.349" v="2" actId="313"/>
          <ac:spMkLst>
            <pc:docMk/>
            <pc:sldMk cId="1359084777" sldId="259"/>
            <ac:spMk id="3" creationId="{69414172-72BC-D375-06B9-A11F55C0A154}"/>
          </ac:spMkLst>
        </pc:spChg>
      </pc:sldChg>
      <pc:sldChg chg="modSp mod">
        <pc:chgData name="Stephen Bache" userId="c5b9b180-8b6b-445c-bb1c-2e10f67c508f" providerId="ADAL" clId="{271076DE-1660-49CE-B3B0-E25BD3785854}" dt="2025-05-19T08:54:46.757" v="8" actId="1076"/>
        <pc:sldMkLst>
          <pc:docMk/>
          <pc:sldMk cId="1653690315" sldId="265"/>
        </pc:sldMkLst>
        <pc:spChg chg="mod">
          <ac:chgData name="Stephen Bache" userId="c5b9b180-8b6b-445c-bb1c-2e10f67c508f" providerId="ADAL" clId="{271076DE-1660-49CE-B3B0-E25BD3785854}" dt="2025-05-19T08:54:41.555" v="7" actId="14100"/>
          <ac:spMkLst>
            <pc:docMk/>
            <pc:sldMk cId="1653690315" sldId="265"/>
            <ac:spMk id="3" creationId="{D7DA4A57-7619-403D-FF9B-BCA96DC3855C}"/>
          </ac:spMkLst>
        </pc:spChg>
        <pc:picChg chg="mod">
          <ac:chgData name="Stephen Bache" userId="c5b9b180-8b6b-445c-bb1c-2e10f67c508f" providerId="ADAL" clId="{271076DE-1660-49CE-B3B0-E25BD3785854}" dt="2025-05-19T08:54:46.757" v="8" actId="1076"/>
          <ac:picMkLst>
            <pc:docMk/>
            <pc:sldMk cId="1653690315" sldId="265"/>
            <ac:picMk id="7174" creationId="{FF6D76FC-492C-C6FC-9F5C-65FBEB5C4AF9}"/>
          </ac:picMkLst>
        </pc:picChg>
      </pc:sldChg>
      <pc:sldChg chg="modSp mod">
        <pc:chgData name="Stephen Bache" userId="c5b9b180-8b6b-445c-bb1c-2e10f67c508f" providerId="ADAL" clId="{271076DE-1660-49CE-B3B0-E25BD3785854}" dt="2025-05-19T08:55:05.632" v="9" actId="1076"/>
        <pc:sldMkLst>
          <pc:docMk/>
          <pc:sldMk cId="4162591805" sldId="271"/>
        </pc:sldMkLst>
        <pc:picChg chg="mod">
          <ac:chgData name="Stephen Bache" userId="c5b9b180-8b6b-445c-bb1c-2e10f67c508f" providerId="ADAL" clId="{271076DE-1660-49CE-B3B0-E25BD3785854}" dt="2025-05-19T08:55:05.632" v="9" actId="1076"/>
          <ac:picMkLst>
            <pc:docMk/>
            <pc:sldMk cId="4162591805" sldId="271"/>
            <ac:picMk id="6" creationId="{C7875F62-19C9-F611-80EB-E76CDB69963A}"/>
          </ac:picMkLst>
        </pc:picChg>
      </pc:sldChg>
      <pc:sldMasterChg chg="modSldLayout">
        <pc:chgData name="Stephen Bache" userId="c5b9b180-8b6b-445c-bb1c-2e10f67c508f" providerId="ADAL" clId="{271076DE-1660-49CE-B3B0-E25BD3785854}" dt="2025-05-19T08:54:05.456" v="6"/>
        <pc:sldMasterMkLst>
          <pc:docMk/>
          <pc:sldMasterMk cId="3778437393" sldId="2147483648"/>
        </pc:sldMasterMkLst>
        <pc:sldLayoutChg chg="addSp delSp modSp mod">
          <pc:chgData name="Stephen Bache" userId="c5b9b180-8b6b-445c-bb1c-2e10f67c508f" providerId="ADAL" clId="{271076DE-1660-49CE-B3B0-E25BD3785854}" dt="2025-05-19T08:53:55.663" v="4"/>
          <pc:sldLayoutMkLst>
            <pc:docMk/>
            <pc:sldMasterMk cId="3778437393" sldId="2147483648"/>
            <pc:sldLayoutMk cId="1323809080" sldId="2147483649"/>
          </pc:sldLayoutMkLst>
          <pc:picChg chg="add mod">
            <ac:chgData name="Stephen Bache" userId="c5b9b180-8b6b-445c-bb1c-2e10f67c508f" providerId="ADAL" clId="{271076DE-1660-49CE-B3B0-E25BD3785854}" dt="2025-05-19T08:53:55.663" v="4"/>
            <ac:picMkLst>
              <pc:docMk/>
              <pc:sldMasterMk cId="3778437393" sldId="2147483648"/>
              <pc:sldLayoutMk cId="1323809080" sldId="2147483649"/>
              <ac:picMk id="8" creationId="{A25E4454-04C5-CE9B-E47D-3A5CAAE02024}"/>
            </ac:picMkLst>
          </pc:picChg>
        </pc:sldLayoutChg>
        <pc:sldLayoutChg chg="addSp delSp modSp mod">
          <pc:chgData name="Stephen Bache" userId="c5b9b180-8b6b-445c-bb1c-2e10f67c508f" providerId="ADAL" clId="{271076DE-1660-49CE-B3B0-E25BD3785854}" dt="2025-05-19T08:54:05.456" v="6"/>
          <pc:sldLayoutMkLst>
            <pc:docMk/>
            <pc:sldMasterMk cId="3778437393" sldId="2147483648"/>
            <pc:sldLayoutMk cId="3135305185" sldId="2147483650"/>
          </pc:sldLayoutMkLst>
          <pc:picChg chg="add mod">
            <ac:chgData name="Stephen Bache" userId="c5b9b180-8b6b-445c-bb1c-2e10f67c508f" providerId="ADAL" clId="{271076DE-1660-49CE-B3B0-E25BD3785854}" dt="2025-05-19T08:54:05.456" v="6"/>
            <ac:picMkLst>
              <pc:docMk/>
              <pc:sldMasterMk cId="3778437393" sldId="2147483648"/>
              <pc:sldLayoutMk cId="3135305185" sldId="2147483650"/>
              <ac:picMk id="7" creationId="{9A8C707B-1A4D-CA25-096C-6BC0D7C5AE2D}"/>
            </ac:picMkLst>
          </pc:picChg>
        </pc:sldLayoutChg>
      </pc:sldMasterChg>
    </pc:docChg>
  </pc:docChgLst>
  <pc:docChgLst>
    <pc:chgData name="Stephen Bache" userId="c5b9b180-8b6b-445c-bb1c-2e10f67c508f" providerId="ADAL" clId="{2DC354EB-9EDA-4559-ACF8-1BB5DAF94717}"/>
    <pc:docChg chg="custSel modSld">
      <pc:chgData name="Stephen Bache" userId="c5b9b180-8b6b-445c-bb1c-2e10f67c508f" providerId="ADAL" clId="{2DC354EB-9EDA-4559-ACF8-1BB5DAF94717}" dt="2025-05-21T12:49:29.050" v="10" actId="478"/>
      <pc:docMkLst>
        <pc:docMk/>
      </pc:docMkLst>
      <pc:sldChg chg="delSp mod delAnim">
        <pc:chgData name="Stephen Bache" userId="c5b9b180-8b6b-445c-bb1c-2e10f67c508f" providerId="ADAL" clId="{2DC354EB-9EDA-4559-ACF8-1BB5DAF94717}" dt="2025-05-21T12:49:05.325" v="0" actId="478"/>
        <pc:sldMkLst>
          <pc:docMk/>
          <pc:sldMk cId="3357945228" sldId="256"/>
        </pc:sldMkLst>
        <pc:picChg chg="del">
          <ac:chgData name="Stephen Bache" userId="c5b9b180-8b6b-445c-bb1c-2e10f67c508f" providerId="ADAL" clId="{2DC354EB-9EDA-4559-ACF8-1BB5DAF94717}" dt="2025-05-21T12:49:05.325" v="0" actId="478"/>
          <ac:picMkLst>
            <pc:docMk/>
            <pc:sldMk cId="3357945228" sldId="256"/>
            <ac:picMk id="4" creationId="{3D1F3C47-8AB3-EDCD-A742-FC371D89DBEB}"/>
          </ac:picMkLst>
        </pc:picChg>
      </pc:sldChg>
      <pc:sldChg chg="delSp mod delAnim">
        <pc:chgData name="Stephen Bache" userId="c5b9b180-8b6b-445c-bb1c-2e10f67c508f" providerId="ADAL" clId="{2DC354EB-9EDA-4559-ACF8-1BB5DAF94717}" dt="2025-05-21T12:49:07.684" v="1" actId="478"/>
        <pc:sldMkLst>
          <pc:docMk/>
          <pc:sldMk cId="13638681" sldId="258"/>
        </pc:sldMkLst>
        <pc:picChg chg="del">
          <ac:chgData name="Stephen Bache" userId="c5b9b180-8b6b-445c-bb1c-2e10f67c508f" providerId="ADAL" clId="{2DC354EB-9EDA-4559-ACF8-1BB5DAF94717}" dt="2025-05-21T12:49:07.684" v="1" actId="478"/>
          <ac:picMkLst>
            <pc:docMk/>
            <pc:sldMk cId="13638681" sldId="258"/>
            <ac:picMk id="4" creationId="{7C4AE549-9F83-1B5E-EFAE-86C107488489}"/>
          </ac:picMkLst>
        </pc:picChg>
      </pc:sldChg>
      <pc:sldChg chg="delSp mod delAnim">
        <pc:chgData name="Stephen Bache" userId="c5b9b180-8b6b-445c-bb1c-2e10f67c508f" providerId="ADAL" clId="{2DC354EB-9EDA-4559-ACF8-1BB5DAF94717}" dt="2025-05-21T12:49:09.512" v="2" actId="478"/>
        <pc:sldMkLst>
          <pc:docMk/>
          <pc:sldMk cId="1359084777" sldId="259"/>
        </pc:sldMkLst>
        <pc:picChg chg="del">
          <ac:chgData name="Stephen Bache" userId="c5b9b180-8b6b-445c-bb1c-2e10f67c508f" providerId="ADAL" clId="{2DC354EB-9EDA-4559-ACF8-1BB5DAF94717}" dt="2025-05-21T12:49:09.512" v="2" actId="478"/>
          <ac:picMkLst>
            <pc:docMk/>
            <pc:sldMk cId="1359084777" sldId="259"/>
            <ac:picMk id="4" creationId="{9B427C0A-3356-D7FB-65D8-AA895AFA5E60}"/>
          </ac:picMkLst>
        </pc:picChg>
      </pc:sldChg>
      <pc:sldChg chg="delSp mod delAnim">
        <pc:chgData name="Stephen Bache" userId="c5b9b180-8b6b-445c-bb1c-2e10f67c508f" providerId="ADAL" clId="{2DC354EB-9EDA-4559-ACF8-1BB5DAF94717}" dt="2025-05-21T12:49:11.554" v="3" actId="478"/>
        <pc:sldMkLst>
          <pc:docMk/>
          <pc:sldMk cId="1174070642" sldId="260"/>
        </pc:sldMkLst>
        <pc:picChg chg="del">
          <ac:chgData name="Stephen Bache" userId="c5b9b180-8b6b-445c-bb1c-2e10f67c508f" providerId="ADAL" clId="{2DC354EB-9EDA-4559-ACF8-1BB5DAF94717}" dt="2025-05-21T12:49:11.554" v="3" actId="478"/>
          <ac:picMkLst>
            <pc:docMk/>
            <pc:sldMk cId="1174070642" sldId="260"/>
            <ac:picMk id="4" creationId="{FB2D1C71-2238-9CCC-803B-C0945B2CFC5B}"/>
          </ac:picMkLst>
        </pc:picChg>
      </pc:sldChg>
      <pc:sldChg chg="delSp mod delAnim">
        <pc:chgData name="Stephen Bache" userId="c5b9b180-8b6b-445c-bb1c-2e10f67c508f" providerId="ADAL" clId="{2DC354EB-9EDA-4559-ACF8-1BB5DAF94717}" dt="2025-05-21T12:49:13.826" v="4" actId="478"/>
        <pc:sldMkLst>
          <pc:docMk/>
          <pc:sldMk cId="1117783338" sldId="261"/>
        </pc:sldMkLst>
        <pc:picChg chg="del">
          <ac:chgData name="Stephen Bache" userId="c5b9b180-8b6b-445c-bb1c-2e10f67c508f" providerId="ADAL" clId="{2DC354EB-9EDA-4559-ACF8-1BB5DAF94717}" dt="2025-05-21T12:49:13.826" v="4" actId="478"/>
          <ac:picMkLst>
            <pc:docMk/>
            <pc:sldMk cId="1117783338" sldId="261"/>
            <ac:picMk id="4" creationId="{CD1E59C1-B0E7-3C67-17D9-803741919132}"/>
          </ac:picMkLst>
        </pc:picChg>
      </pc:sldChg>
      <pc:sldChg chg="delSp mod delAnim">
        <pc:chgData name="Stephen Bache" userId="c5b9b180-8b6b-445c-bb1c-2e10f67c508f" providerId="ADAL" clId="{2DC354EB-9EDA-4559-ACF8-1BB5DAF94717}" dt="2025-05-21T12:49:16.278" v="5" actId="478"/>
        <pc:sldMkLst>
          <pc:docMk/>
          <pc:sldMk cId="1759416175" sldId="262"/>
        </pc:sldMkLst>
        <pc:picChg chg="del">
          <ac:chgData name="Stephen Bache" userId="c5b9b180-8b6b-445c-bb1c-2e10f67c508f" providerId="ADAL" clId="{2DC354EB-9EDA-4559-ACF8-1BB5DAF94717}" dt="2025-05-21T12:49:16.278" v="5" actId="478"/>
          <ac:picMkLst>
            <pc:docMk/>
            <pc:sldMk cId="1759416175" sldId="262"/>
            <ac:picMk id="4" creationId="{E39AF522-B33D-C7B9-F991-1A2F6018D851}"/>
          </ac:picMkLst>
        </pc:picChg>
      </pc:sldChg>
      <pc:sldChg chg="delSp mod delAnim">
        <pc:chgData name="Stephen Bache" userId="c5b9b180-8b6b-445c-bb1c-2e10f67c508f" providerId="ADAL" clId="{2DC354EB-9EDA-4559-ACF8-1BB5DAF94717}" dt="2025-05-21T12:49:18.493" v="6" actId="478"/>
        <pc:sldMkLst>
          <pc:docMk/>
          <pc:sldMk cId="2273167697" sldId="264"/>
        </pc:sldMkLst>
        <pc:picChg chg="del">
          <ac:chgData name="Stephen Bache" userId="c5b9b180-8b6b-445c-bb1c-2e10f67c508f" providerId="ADAL" clId="{2DC354EB-9EDA-4559-ACF8-1BB5DAF94717}" dt="2025-05-21T12:49:18.493" v="6" actId="478"/>
          <ac:picMkLst>
            <pc:docMk/>
            <pc:sldMk cId="2273167697" sldId="264"/>
            <ac:picMk id="4" creationId="{CCD770EF-8865-5BF5-6299-578B7B91436D}"/>
          </ac:picMkLst>
        </pc:picChg>
      </pc:sldChg>
      <pc:sldChg chg="delSp mod delAnim">
        <pc:chgData name="Stephen Bache" userId="c5b9b180-8b6b-445c-bb1c-2e10f67c508f" providerId="ADAL" clId="{2DC354EB-9EDA-4559-ACF8-1BB5DAF94717}" dt="2025-05-21T12:49:21.441" v="7" actId="478"/>
        <pc:sldMkLst>
          <pc:docMk/>
          <pc:sldMk cId="2574694845" sldId="268"/>
        </pc:sldMkLst>
        <pc:picChg chg="del">
          <ac:chgData name="Stephen Bache" userId="c5b9b180-8b6b-445c-bb1c-2e10f67c508f" providerId="ADAL" clId="{2DC354EB-9EDA-4559-ACF8-1BB5DAF94717}" dt="2025-05-21T12:49:21.441" v="7" actId="478"/>
          <ac:picMkLst>
            <pc:docMk/>
            <pc:sldMk cId="2574694845" sldId="268"/>
            <ac:picMk id="4" creationId="{6E81FA05-0AAD-5591-1AD3-36987AC6D562}"/>
          </ac:picMkLst>
        </pc:picChg>
      </pc:sldChg>
      <pc:sldChg chg="delSp mod delAnim">
        <pc:chgData name="Stephen Bache" userId="c5b9b180-8b6b-445c-bb1c-2e10f67c508f" providerId="ADAL" clId="{2DC354EB-9EDA-4559-ACF8-1BB5DAF94717}" dt="2025-05-21T12:49:23.865" v="8" actId="478"/>
        <pc:sldMkLst>
          <pc:docMk/>
          <pc:sldMk cId="2396779943" sldId="269"/>
        </pc:sldMkLst>
        <pc:picChg chg="del">
          <ac:chgData name="Stephen Bache" userId="c5b9b180-8b6b-445c-bb1c-2e10f67c508f" providerId="ADAL" clId="{2DC354EB-9EDA-4559-ACF8-1BB5DAF94717}" dt="2025-05-21T12:49:23.865" v="8" actId="478"/>
          <ac:picMkLst>
            <pc:docMk/>
            <pc:sldMk cId="2396779943" sldId="269"/>
            <ac:picMk id="4" creationId="{E3B990C9-597D-DBC2-042E-2EC272E1D3BC}"/>
          </ac:picMkLst>
        </pc:picChg>
      </pc:sldChg>
      <pc:sldChg chg="delSp mod delAnim">
        <pc:chgData name="Stephen Bache" userId="c5b9b180-8b6b-445c-bb1c-2e10f67c508f" providerId="ADAL" clId="{2DC354EB-9EDA-4559-ACF8-1BB5DAF94717}" dt="2025-05-21T12:49:29.050" v="10" actId="478"/>
        <pc:sldMkLst>
          <pc:docMk/>
          <pc:sldMk cId="3330865590" sldId="270"/>
        </pc:sldMkLst>
        <pc:picChg chg="del">
          <ac:chgData name="Stephen Bache" userId="c5b9b180-8b6b-445c-bb1c-2e10f67c508f" providerId="ADAL" clId="{2DC354EB-9EDA-4559-ACF8-1BB5DAF94717}" dt="2025-05-21T12:49:29.050" v="10" actId="478"/>
          <ac:picMkLst>
            <pc:docMk/>
            <pc:sldMk cId="3330865590" sldId="270"/>
            <ac:picMk id="4" creationId="{63063924-AEA7-2F00-7D06-B5452A37BEAD}"/>
          </ac:picMkLst>
        </pc:picChg>
      </pc:sldChg>
      <pc:sldChg chg="delSp mod delAnim">
        <pc:chgData name="Stephen Bache" userId="c5b9b180-8b6b-445c-bb1c-2e10f67c508f" providerId="ADAL" clId="{2DC354EB-9EDA-4559-ACF8-1BB5DAF94717}" dt="2025-05-21T12:49:26.588" v="9" actId="478"/>
        <pc:sldMkLst>
          <pc:docMk/>
          <pc:sldMk cId="4162591805" sldId="271"/>
        </pc:sldMkLst>
        <pc:picChg chg="del">
          <ac:chgData name="Stephen Bache" userId="c5b9b180-8b6b-445c-bb1c-2e10f67c508f" providerId="ADAL" clId="{2DC354EB-9EDA-4559-ACF8-1BB5DAF94717}" dt="2025-05-21T12:49:26.588" v="9" actId="478"/>
          <ac:picMkLst>
            <pc:docMk/>
            <pc:sldMk cId="4162591805" sldId="271"/>
            <ac:picMk id="4" creationId="{16800DC3-6383-11D3-E2AF-2CC9F0CB44DC}"/>
          </ac:picMkLst>
        </pc:picChg>
      </pc:sldChg>
    </pc:docChg>
  </pc:docChgLst>
  <pc:docChgLst>
    <pc:chgData name="Stephen Bache" userId="c5b9b180-8b6b-445c-bb1c-2e10f67c508f" providerId="ADAL" clId="{BAB61D97-A775-4027-9D43-0F3C0746A093}"/>
    <pc:docChg chg="undo custSel modSld">
      <pc:chgData name="Stephen Bache" userId="c5b9b180-8b6b-445c-bb1c-2e10f67c508f" providerId="ADAL" clId="{BAB61D97-A775-4027-9D43-0F3C0746A093}" dt="2025-05-02T09:13:14.933" v="365" actId="20577"/>
      <pc:docMkLst>
        <pc:docMk/>
      </pc:docMkLst>
      <pc:sldChg chg="modSp mod">
        <pc:chgData name="Stephen Bache" userId="c5b9b180-8b6b-445c-bb1c-2e10f67c508f" providerId="ADAL" clId="{BAB61D97-A775-4027-9D43-0F3C0746A093}" dt="2025-05-02T09:13:14.933" v="365" actId="20577"/>
        <pc:sldMkLst>
          <pc:docMk/>
          <pc:sldMk cId="3357945228" sldId="256"/>
        </pc:sldMkLst>
        <pc:spChg chg="mod">
          <ac:chgData name="Stephen Bache" userId="c5b9b180-8b6b-445c-bb1c-2e10f67c508f" providerId="ADAL" clId="{BAB61D97-A775-4027-9D43-0F3C0746A093}" dt="2025-05-02T09:13:14.933" v="365" actId="20577"/>
          <ac:spMkLst>
            <pc:docMk/>
            <pc:sldMk cId="3357945228" sldId="256"/>
            <ac:spMk id="3" creationId="{3B040BFB-9ED0-6412-0E2C-A9AAAEB3679A}"/>
          </ac:spMkLst>
        </pc:spChg>
      </pc:sldChg>
      <pc:sldChg chg="addSp delSp modSp mod">
        <pc:chgData name="Stephen Bache" userId="c5b9b180-8b6b-445c-bb1c-2e10f67c508f" providerId="ADAL" clId="{BAB61D97-A775-4027-9D43-0F3C0746A093}" dt="2025-05-02T07:07:10.908" v="38" actId="478"/>
        <pc:sldMkLst>
          <pc:docMk/>
          <pc:sldMk cId="2048876885" sldId="257"/>
        </pc:sldMkLst>
        <pc:picChg chg="add mod">
          <ac:chgData name="Stephen Bache" userId="c5b9b180-8b6b-445c-bb1c-2e10f67c508f" providerId="ADAL" clId="{BAB61D97-A775-4027-9D43-0F3C0746A093}" dt="2025-05-02T07:07:08.312" v="37" actId="1076"/>
          <ac:picMkLst>
            <pc:docMk/>
            <pc:sldMk cId="2048876885" sldId="257"/>
            <ac:picMk id="5" creationId="{C4270979-3FE2-E5D9-CA31-E32F1A46B683}"/>
          </ac:picMkLst>
        </pc:picChg>
      </pc:sldChg>
      <pc:sldChg chg="addSp modSp">
        <pc:chgData name="Stephen Bache" userId="c5b9b180-8b6b-445c-bb1c-2e10f67c508f" providerId="ADAL" clId="{BAB61D97-A775-4027-9D43-0F3C0746A093}" dt="2025-05-02T07:08:08.031" v="41" actId="1076"/>
        <pc:sldMkLst>
          <pc:docMk/>
          <pc:sldMk cId="1359084777" sldId="259"/>
        </pc:sldMkLst>
        <pc:picChg chg="add mod">
          <ac:chgData name="Stephen Bache" userId="c5b9b180-8b6b-445c-bb1c-2e10f67c508f" providerId="ADAL" clId="{BAB61D97-A775-4027-9D43-0F3C0746A093}" dt="2025-05-02T07:08:08.031" v="41" actId="1076"/>
          <ac:picMkLst>
            <pc:docMk/>
            <pc:sldMk cId="1359084777" sldId="259"/>
            <ac:picMk id="1026" creationId="{86F5D5B6-C5C3-BDB0-7909-304211E8EFDE}"/>
          </ac:picMkLst>
        </pc:picChg>
      </pc:sldChg>
      <pc:sldChg chg="addSp modSp">
        <pc:chgData name="Stephen Bache" userId="c5b9b180-8b6b-445c-bb1c-2e10f67c508f" providerId="ADAL" clId="{BAB61D97-A775-4027-9D43-0F3C0746A093}" dt="2025-05-02T07:08:58.044" v="46" actId="1076"/>
        <pc:sldMkLst>
          <pc:docMk/>
          <pc:sldMk cId="1174070642" sldId="260"/>
        </pc:sldMkLst>
        <pc:picChg chg="add mod">
          <ac:chgData name="Stephen Bache" userId="c5b9b180-8b6b-445c-bb1c-2e10f67c508f" providerId="ADAL" clId="{BAB61D97-A775-4027-9D43-0F3C0746A093}" dt="2025-05-02T07:08:58.044" v="46" actId="1076"/>
          <ac:picMkLst>
            <pc:docMk/>
            <pc:sldMk cId="1174070642" sldId="260"/>
            <ac:picMk id="2050" creationId="{28B0CEB4-8076-03AE-DC05-F211B8A4EC06}"/>
          </ac:picMkLst>
        </pc:picChg>
      </pc:sldChg>
      <pc:sldChg chg="addSp delSp modSp">
        <pc:chgData name="Stephen Bache" userId="c5b9b180-8b6b-445c-bb1c-2e10f67c508f" providerId="ADAL" clId="{BAB61D97-A775-4027-9D43-0F3C0746A093}" dt="2025-05-02T07:11:51.503" v="58" actId="1076"/>
        <pc:sldMkLst>
          <pc:docMk/>
          <pc:sldMk cId="1117783338" sldId="261"/>
        </pc:sldMkLst>
        <pc:picChg chg="add mod">
          <ac:chgData name="Stephen Bache" userId="c5b9b180-8b6b-445c-bb1c-2e10f67c508f" providerId="ADAL" clId="{BAB61D97-A775-4027-9D43-0F3C0746A093}" dt="2025-05-02T07:11:51.503" v="58" actId="1076"/>
          <ac:picMkLst>
            <pc:docMk/>
            <pc:sldMk cId="1117783338" sldId="261"/>
            <ac:picMk id="3078" creationId="{B703DAFA-8B36-19B3-E924-D162983BA657}"/>
          </ac:picMkLst>
        </pc:picChg>
      </pc:sldChg>
      <pc:sldChg chg="addSp delSp modSp mod">
        <pc:chgData name="Stephen Bache" userId="c5b9b180-8b6b-445c-bb1c-2e10f67c508f" providerId="ADAL" clId="{BAB61D97-A775-4027-9D43-0F3C0746A093}" dt="2025-05-02T07:18:57.354" v="91" actId="20577"/>
        <pc:sldMkLst>
          <pc:docMk/>
          <pc:sldMk cId="1759416175" sldId="262"/>
        </pc:sldMkLst>
        <pc:spChg chg="add del mod">
          <ac:chgData name="Stephen Bache" userId="c5b9b180-8b6b-445c-bb1c-2e10f67c508f" providerId="ADAL" clId="{BAB61D97-A775-4027-9D43-0F3C0746A093}" dt="2025-05-02T07:18:57.354" v="91" actId="20577"/>
          <ac:spMkLst>
            <pc:docMk/>
            <pc:sldMk cId="1759416175" sldId="262"/>
            <ac:spMk id="3" creationId="{297FCD80-CF71-EA70-C3A2-0AE5C1F0EBA4}"/>
          </ac:spMkLst>
        </pc:spChg>
        <pc:picChg chg="add mod modCrop">
          <ac:chgData name="Stephen Bache" userId="c5b9b180-8b6b-445c-bb1c-2e10f67c508f" providerId="ADAL" clId="{BAB61D97-A775-4027-9D43-0F3C0746A093}" dt="2025-05-02T07:18:42.355" v="90" actId="1076"/>
          <ac:picMkLst>
            <pc:docMk/>
            <pc:sldMk cId="1759416175" sldId="262"/>
            <ac:picMk id="7" creationId="{BD446E89-36D9-C1D3-C873-1AD32FCCD81B}"/>
          </ac:picMkLst>
        </pc:picChg>
        <pc:picChg chg="add mod">
          <ac:chgData name="Stephen Bache" userId="c5b9b180-8b6b-445c-bb1c-2e10f67c508f" providerId="ADAL" clId="{BAB61D97-A775-4027-9D43-0F3C0746A093}" dt="2025-05-02T07:16:26.891" v="74" actId="1076"/>
          <ac:picMkLst>
            <pc:docMk/>
            <pc:sldMk cId="1759416175" sldId="262"/>
            <ac:picMk id="4098" creationId="{55D96005-2830-4C1E-E65E-1A1184B95063}"/>
          </ac:picMkLst>
        </pc:picChg>
        <pc:picChg chg="add mod">
          <ac:chgData name="Stephen Bache" userId="c5b9b180-8b6b-445c-bb1c-2e10f67c508f" providerId="ADAL" clId="{BAB61D97-A775-4027-9D43-0F3C0746A093}" dt="2025-05-02T07:16:28.526" v="75" actId="1076"/>
          <ac:picMkLst>
            <pc:docMk/>
            <pc:sldMk cId="1759416175" sldId="262"/>
            <ac:picMk id="4100" creationId="{BBD90B53-E6F3-3B94-13FC-86A7903E664D}"/>
          </ac:picMkLst>
        </pc:picChg>
        <pc:picChg chg="add del mod">
          <ac:chgData name="Stephen Bache" userId="c5b9b180-8b6b-445c-bb1c-2e10f67c508f" providerId="ADAL" clId="{BAB61D97-A775-4027-9D43-0F3C0746A093}" dt="2025-05-02T07:15:14.645" v="66" actId="21"/>
          <ac:picMkLst>
            <pc:docMk/>
            <pc:sldMk cId="1759416175" sldId="262"/>
            <ac:picMk id="4102" creationId="{C07D45FE-9097-956D-14C5-EDAA5C4970CA}"/>
          </ac:picMkLst>
        </pc:picChg>
      </pc:sldChg>
      <pc:sldChg chg="addSp delSp modSp mod">
        <pc:chgData name="Stephen Bache" userId="c5b9b180-8b6b-445c-bb1c-2e10f67c508f" providerId="ADAL" clId="{BAB61D97-A775-4027-9D43-0F3C0746A093}" dt="2025-05-02T07:26:49.673" v="147" actId="1076"/>
        <pc:sldMkLst>
          <pc:docMk/>
          <pc:sldMk cId="800715099" sldId="263"/>
        </pc:sldMkLst>
        <pc:spChg chg="mod">
          <ac:chgData name="Stephen Bache" userId="c5b9b180-8b6b-445c-bb1c-2e10f67c508f" providerId="ADAL" clId="{BAB61D97-A775-4027-9D43-0F3C0746A093}" dt="2025-05-02T07:19:10.009" v="95" actId="5793"/>
          <ac:spMkLst>
            <pc:docMk/>
            <pc:sldMk cId="800715099" sldId="263"/>
            <ac:spMk id="3" creationId="{6A0230D2-CF70-2A91-9E4B-16FB6EBC9251}"/>
          </ac:spMkLst>
        </pc:spChg>
        <pc:picChg chg="add mod">
          <ac:chgData name="Stephen Bache" userId="c5b9b180-8b6b-445c-bb1c-2e10f67c508f" providerId="ADAL" clId="{BAB61D97-A775-4027-9D43-0F3C0746A093}" dt="2025-05-02T07:26:49.673" v="147" actId="1076"/>
          <ac:picMkLst>
            <pc:docMk/>
            <pc:sldMk cId="800715099" sldId="263"/>
            <ac:picMk id="5128" creationId="{922F4D06-FB78-CA3E-04B1-6FB757D0BEE4}"/>
          </ac:picMkLst>
        </pc:picChg>
        <pc:picChg chg="add mod">
          <ac:chgData name="Stephen Bache" userId="c5b9b180-8b6b-445c-bb1c-2e10f67c508f" providerId="ADAL" clId="{BAB61D97-A775-4027-9D43-0F3C0746A093}" dt="2025-05-02T07:26:46.753" v="146" actId="1076"/>
          <ac:picMkLst>
            <pc:docMk/>
            <pc:sldMk cId="800715099" sldId="263"/>
            <ac:picMk id="5132" creationId="{350099F6-94C5-EFC2-4647-21F855EFBE44}"/>
          </ac:picMkLst>
        </pc:picChg>
        <pc:picChg chg="add mod">
          <ac:chgData name="Stephen Bache" userId="c5b9b180-8b6b-445c-bb1c-2e10f67c508f" providerId="ADAL" clId="{BAB61D97-A775-4027-9D43-0F3C0746A093}" dt="2025-05-02T07:26:35.970" v="145" actId="1076"/>
          <ac:picMkLst>
            <pc:docMk/>
            <pc:sldMk cId="800715099" sldId="263"/>
            <ac:picMk id="5136" creationId="{42C78764-B58F-3477-A26C-5642D53E5629}"/>
          </ac:picMkLst>
        </pc:picChg>
        <pc:picChg chg="add mod">
          <ac:chgData name="Stephen Bache" userId="c5b9b180-8b6b-445c-bb1c-2e10f67c508f" providerId="ADAL" clId="{BAB61D97-A775-4027-9D43-0F3C0746A093}" dt="2025-05-02T07:24:50.386" v="133" actId="1076"/>
          <ac:picMkLst>
            <pc:docMk/>
            <pc:sldMk cId="800715099" sldId="263"/>
            <ac:picMk id="5138" creationId="{C8B2314D-CF78-C4C1-61BF-6CC9ADA0A74B}"/>
          </ac:picMkLst>
        </pc:picChg>
        <pc:picChg chg="add mod">
          <ac:chgData name="Stephen Bache" userId="c5b9b180-8b6b-445c-bb1c-2e10f67c508f" providerId="ADAL" clId="{BAB61D97-A775-4027-9D43-0F3C0746A093}" dt="2025-05-02T07:26:31.374" v="143" actId="1076"/>
          <ac:picMkLst>
            <pc:docMk/>
            <pc:sldMk cId="800715099" sldId="263"/>
            <ac:picMk id="5140" creationId="{0EA0323E-166F-BD30-C11E-E4D15C195F1A}"/>
          </ac:picMkLst>
        </pc:picChg>
      </pc:sldChg>
      <pc:sldChg chg="addSp modSp mod">
        <pc:chgData name="Stephen Bache" userId="c5b9b180-8b6b-445c-bb1c-2e10f67c508f" providerId="ADAL" clId="{BAB61D97-A775-4027-9D43-0F3C0746A093}" dt="2025-05-02T07:32:19.817" v="196" actId="5793"/>
        <pc:sldMkLst>
          <pc:docMk/>
          <pc:sldMk cId="2273167697" sldId="264"/>
        </pc:sldMkLst>
        <pc:spChg chg="mod">
          <ac:chgData name="Stephen Bache" userId="c5b9b180-8b6b-445c-bb1c-2e10f67c508f" providerId="ADAL" clId="{BAB61D97-A775-4027-9D43-0F3C0746A093}" dt="2025-05-02T07:32:07.238" v="152" actId="1076"/>
          <ac:spMkLst>
            <pc:docMk/>
            <pc:sldMk cId="2273167697" sldId="264"/>
            <ac:spMk id="2" creationId="{2485FA5C-CD83-B8BB-8B01-FEF2DD29B2C1}"/>
          </ac:spMkLst>
        </pc:spChg>
        <pc:spChg chg="mod">
          <ac:chgData name="Stephen Bache" userId="c5b9b180-8b6b-445c-bb1c-2e10f67c508f" providerId="ADAL" clId="{BAB61D97-A775-4027-9D43-0F3C0746A093}" dt="2025-05-02T07:32:19.817" v="196" actId="5793"/>
          <ac:spMkLst>
            <pc:docMk/>
            <pc:sldMk cId="2273167697" sldId="264"/>
            <ac:spMk id="3" creationId="{B144652C-3171-972B-02DE-671F3E373489}"/>
          </ac:spMkLst>
        </pc:spChg>
        <pc:picChg chg="add mod">
          <ac:chgData name="Stephen Bache" userId="c5b9b180-8b6b-445c-bb1c-2e10f67c508f" providerId="ADAL" clId="{BAB61D97-A775-4027-9D43-0F3C0746A093}" dt="2025-05-02T07:32:14.169" v="192" actId="1036"/>
          <ac:picMkLst>
            <pc:docMk/>
            <pc:sldMk cId="2273167697" sldId="264"/>
            <ac:picMk id="6146" creationId="{45D20F0A-9592-F6FA-210C-9BD35DD4DACD}"/>
          </ac:picMkLst>
        </pc:picChg>
      </pc:sldChg>
      <pc:sldChg chg="addSp modSp mod">
        <pc:chgData name="Stephen Bache" userId="c5b9b180-8b6b-445c-bb1c-2e10f67c508f" providerId="ADAL" clId="{BAB61D97-A775-4027-9D43-0F3C0746A093}" dt="2025-05-02T07:34:59.055" v="230" actId="5793"/>
        <pc:sldMkLst>
          <pc:docMk/>
          <pc:sldMk cId="1653690315" sldId="265"/>
        </pc:sldMkLst>
        <pc:spChg chg="mod">
          <ac:chgData name="Stephen Bache" userId="c5b9b180-8b6b-445c-bb1c-2e10f67c508f" providerId="ADAL" clId="{BAB61D97-A775-4027-9D43-0F3C0746A093}" dt="2025-05-02T07:34:27.390" v="223" actId="14100"/>
          <ac:spMkLst>
            <pc:docMk/>
            <pc:sldMk cId="1653690315" sldId="265"/>
            <ac:spMk id="2" creationId="{ECAFE2D9-4B0D-FE72-CD52-B73BC50892A5}"/>
          </ac:spMkLst>
        </pc:spChg>
        <pc:spChg chg="mod">
          <ac:chgData name="Stephen Bache" userId="c5b9b180-8b6b-445c-bb1c-2e10f67c508f" providerId="ADAL" clId="{BAB61D97-A775-4027-9D43-0F3C0746A093}" dt="2025-05-02T07:34:59.055" v="230" actId="5793"/>
          <ac:spMkLst>
            <pc:docMk/>
            <pc:sldMk cId="1653690315" sldId="265"/>
            <ac:spMk id="3" creationId="{D7DA4A57-7619-403D-FF9B-BCA96DC3855C}"/>
          </ac:spMkLst>
        </pc:spChg>
        <pc:picChg chg="add mod">
          <ac:chgData name="Stephen Bache" userId="c5b9b180-8b6b-445c-bb1c-2e10f67c508f" providerId="ADAL" clId="{BAB61D97-A775-4027-9D43-0F3C0746A093}" dt="2025-05-02T07:34:46.045" v="227" actId="1076"/>
          <ac:picMkLst>
            <pc:docMk/>
            <pc:sldMk cId="1653690315" sldId="265"/>
            <ac:picMk id="7174" creationId="{FF6D76FC-492C-C6FC-9F5C-65FBEB5C4AF9}"/>
          </ac:picMkLst>
        </pc:picChg>
      </pc:sldChg>
      <pc:sldChg chg="addSp delSp modSp mod">
        <pc:chgData name="Stephen Bache" userId="c5b9b180-8b6b-445c-bb1c-2e10f67c508f" providerId="ADAL" clId="{BAB61D97-A775-4027-9D43-0F3C0746A093}" dt="2025-05-02T07:36:10.457" v="243" actId="1076"/>
        <pc:sldMkLst>
          <pc:docMk/>
          <pc:sldMk cId="1946581636" sldId="266"/>
        </pc:sldMkLst>
        <pc:spChg chg="mod">
          <ac:chgData name="Stephen Bache" userId="c5b9b180-8b6b-445c-bb1c-2e10f67c508f" providerId="ADAL" clId="{BAB61D97-A775-4027-9D43-0F3C0746A093}" dt="2025-05-02T07:36:03.774" v="241" actId="5793"/>
          <ac:spMkLst>
            <pc:docMk/>
            <pc:sldMk cId="1946581636" sldId="266"/>
            <ac:spMk id="3" creationId="{DE524086-A972-1A3D-BBDE-BE1516C2665D}"/>
          </ac:spMkLst>
        </pc:spChg>
        <pc:picChg chg="add mod">
          <ac:chgData name="Stephen Bache" userId="c5b9b180-8b6b-445c-bb1c-2e10f67c508f" providerId="ADAL" clId="{BAB61D97-A775-4027-9D43-0F3C0746A093}" dt="2025-05-02T07:36:10.457" v="243" actId="1076"/>
          <ac:picMkLst>
            <pc:docMk/>
            <pc:sldMk cId="1946581636" sldId="266"/>
            <ac:picMk id="8196" creationId="{4BADB023-EE35-4EEB-8C0D-18BA0480FD96}"/>
          </ac:picMkLst>
        </pc:picChg>
      </pc:sldChg>
      <pc:sldChg chg="addSp modSp mod">
        <pc:chgData name="Stephen Bache" userId="c5b9b180-8b6b-445c-bb1c-2e10f67c508f" providerId="ADAL" clId="{BAB61D97-A775-4027-9D43-0F3C0746A093}" dt="2025-05-02T07:38:11.108" v="259" actId="20577"/>
        <pc:sldMkLst>
          <pc:docMk/>
          <pc:sldMk cId="2406646123" sldId="267"/>
        </pc:sldMkLst>
        <pc:spChg chg="mod">
          <ac:chgData name="Stephen Bache" userId="c5b9b180-8b6b-445c-bb1c-2e10f67c508f" providerId="ADAL" clId="{BAB61D97-A775-4027-9D43-0F3C0746A093}" dt="2025-05-02T07:38:11.108" v="259" actId="20577"/>
          <ac:spMkLst>
            <pc:docMk/>
            <pc:sldMk cId="2406646123" sldId="267"/>
            <ac:spMk id="3" creationId="{05CBBA23-C527-B3C9-65D3-BF7519EAA7CC}"/>
          </ac:spMkLst>
        </pc:spChg>
        <pc:spChg chg="add mod">
          <ac:chgData name="Stephen Bache" userId="c5b9b180-8b6b-445c-bb1c-2e10f67c508f" providerId="ADAL" clId="{BAB61D97-A775-4027-9D43-0F3C0746A093}" dt="2025-05-02T07:36:58.453" v="249" actId="14100"/>
          <ac:spMkLst>
            <pc:docMk/>
            <pc:sldMk cId="2406646123" sldId="267"/>
            <ac:spMk id="5" creationId="{679C6028-1D85-716D-78CE-B9CF09616F78}"/>
          </ac:spMkLst>
        </pc:spChg>
        <pc:picChg chg="add mod">
          <ac:chgData name="Stephen Bache" userId="c5b9b180-8b6b-445c-bb1c-2e10f67c508f" providerId="ADAL" clId="{BAB61D97-A775-4027-9D43-0F3C0746A093}" dt="2025-05-02T07:38:06.298" v="254" actId="1076"/>
          <ac:picMkLst>
            <pc:docMk/>
            <pc:sldMk cId="2406646123" sldId="267"/>
            <ac:picMk id="9224" creationId="{3C391178-654B-7F00-D782-FB5C252E5E94}"/>
          </ac:picMkLst>
        </pc:picChg>
      </pc:sldChg>
      <pc:sldChg chg="addSp modSp mod">
        <pc:chgData name="Stephen Bache" userId="c5b9b180-8b6b-445c-bb1c-2e10f67c508f" providerId="ADAL" clId="{BAB61D97-A775-4027-9D43-0F3C0746A093}" dt="2025-05-02T07:41:14.625" v="298" actId="1076"/>
        <pc:sldMkLst>
          <pc:docMk/>
          <pc:sldMk cId="2574694845" sldId="268"/>
        </pc:sldMkLst>
        <pc:spChg chg="mod">
          <ac:chgData name="Stephen Bache" userId="c5b9b180-8b6b-445c-bb1c-2e10f67c508f" providerId="ADAL" clId="{BAB61D97-A775-4027-9D43-0F3C0746A093}" dt="2025-05-02T07:41:03.086" v="295" actId="14100"/>
          <ac:spMkLst>
            <pc:docMk/>
            <pc:sldMk cId="2574694845" sldId="268"/>
            <ac:spMk id="3" creationId="{6DFE4ADC-A4BD-8564-D332-28727364210C}"/>
          </ac:spMkLst>
        </pc:spChg>
        <pc:picChg chg="add mod">
          <ac:chgData name="Stephen Bache" userId="c5b9b180-8b6b-445c-bb1c-2e10f67c508f" providerId="ADAL" clId="{BAB61D97-A775-4027-9D43-0F3C0746A093}" dt="2025-05-02T07:41:14.625" v="298" actId="1076"/>
          <ac:picMkLst>
            <pc:docMk/>
            <pc:sldMk cId="2574694845" sldId="268"/>
            <ac:picMk id="6" creationId="{08D08A93-8159-3364-638D-687DC4382C27}"/>
          </ac:picMkLst>
        </pc:picChg>
      </pc:sldChg>
      <pc:sldChg chg="addSp modSp mod">
        <pc:chgData name="Stephen Bache" userId="c5b9b180-8b6b-445c-bb1c-2e10f67c508f" providerId="ADAL" clId="{BAB61D97-A775-4027-9D43-0F3C0746A093}" dt="2025-05-02T07:41:22.378" v="301" actId="5793"/>
        <pc:sldMkLst>
          <pc:docMk/>
          <pc:sldMk cId="2396779943" sldId="269"/>
        </pc:sldMkLst>
        <pc:spChg chg="mod">
          <ac:chgData name="Stephen Bache" userId="c5b9b180-8b6b-445c-bb1c-2e10f67c508f" providerId="ADAL" clId="{BAB61D97-A775-4027-9D43-0F3C0746A093}" dt="2025-05-02T07:41:22.378" v="301" actId="5793"/>
          <ac:spMkLst>
            <pc:docMk/>
            <pc:sldMk cId="2396779943" sldId="269"/>
            <ac:spMk id="3" creationId="{44C21B17-5453-D45D-1EE4-A6E523B474E7}"/>
          </ac:spMkLst>
        </pc:spChg>
        <pc:picChg chg="add mod">
          <ac:chgData name="Stephen Bache" userId="c5b9b180-8b6b-445c-bb1c-2e10f67c508f" providerId="ADAL" clId="{BAB61D97-A775-4027-9D43-0F3C0746A093}" dt="2025-05-02T07:41:18.564" v="299" actId="1076"/>
          <ac:picMkLst>
            <pc:docMk/>
            <pc:sldMk cId="2396779943" sldId="269"/>
            <ac:picMk id="6" creationId="{A26E03BF-10B2-675C-719A-9D0F591F5A50}"/>
          </ac:picMkLst>
        </pc:picChg>
      </pc:sldChg>
      <pc:sldChg chg="modSp mod">
        <pc:chgData name="Stephen Bache" userId="c5b9b180-8b6b-445c-bb1c-2e10f67c508f" providerId="ADAL" clId="{BAB61D97-A775-4027-9D43-0F3C0746A093}" dt="2025-05-02T07:44:06.297" v="325" actId="122"/>
        <pc:sldMkLst>
          <pc:docMk/>
          <pc:sldMk cId="3330865590" sldId="270"/>
        </pc:sldMkLst>
        <pc:spChg chg="mod">
          <ac:chgData name="Stephen Bache" userId="c5b9b180-8b6b-445c-bb1c-2e10f67c508f" providerId="ADAL" clId="{BAB61D97-A775-4027-9D43-0F3C0746A093}" dt="2025-05-02T07:44:06.297" v="325" actId="122"/>
          <ac:spMkLst>
            <pc:docMk/>
            <pc:sldMk cId="3330865590" sldId="270"/>
            <ac:spMk id="3" creationId="{278FF6FE-8C51-42DC-6307-997DE0F92FBE}"/>
          </ac:spMkLst>
        </pc:spChg>
      </pc:sldChg>
      <pc:sldChg chg="addSp modSp mod">
        <pc:chgData name="Stephen Bache" userId="c5b9b180-8b6b-445c-bb1c-2e10f67c508f" providerId="ADAL" clId="{BAB61D97-A775-4027-9D43-0F3C0746A093}" dt="2025-05-02T07:43:33.949" v="315" actId="1076"/>
        <pc:sldMkLst>
          <pc:docMk/>
          <pc:sldMk cId="4162591805" sldId="271"/>
        </pc:sldMkLst>
        <pc:spChg chg="mod">
          <ac:chgData name="Stephen Bache" userId="c5b9b180-8b6b-445c-bb1c-2e10f67c508f" providerId="ADAL" clId="{BAB61D97-A775-4027-9D43-0F3C0746A093}" dt="2025-05-02T07:43:27.105" v="313" actId="5793"/>
          <ac:spMkLst>
            <pc:docMk/>
            <pc:sldMk cId="4162591805" sldId="271"/>
            <ac:spMk id="3" creationId="{A4DA2C59-7B4D-DFA3-928B-F5338137EDFE}"/>
          </ac:spMkLst>
        </pc:spChg>
        <pc:picChg chg="add mod modCrop">
          <ac:chgData name="Stephen Bache" userId="c5b9b180-8b6b-445c-bb1c-2e10f67c508f" providerId="ADAL" clId="{BAB61D97-A775-4027-9D43-0F3C0746A093}" dt="2025-05-02T07:43:33.949" v="315" actId="1076"/>
          <ac:picMkLst>
            <pc:docMk/>
            <pc:sldMk cId="4162591805" sldId="271"/>
            <ac:picMk id="6" creationId="{C7875F62-19C9-F611-80EB-E76CDB69963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2355-B274-DB1D-6DAD-5D00E2726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980A27-958D-F4AA-EF72-D2EA249CE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68C9-6CBE-301A-0C25-BDBCBF98F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076F-E589-4A9D-B2D2-EE27E3D624DC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10704-5757-8C52-89DA-5812D8927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4927C-D430-1DF7-1432-262B130CE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1F1B-0F59-4CF8-BBCD-4CC9A44DAEC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A25E4454-04C5-CE9B-E47D-3A5CAAE020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133" y="5566442"/>
            <a:ext cx="4389733" cy="12915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380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20F08-45F4-B094-2CFF-5BB51C1E2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6FE2B-1E8E-BE1A-F22D-BD8923267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ED7A7-849A-35C0-F9B6-DF6040586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076F-E589-4A9D-B2D2-EE27E3D624DC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F83B9-FE55-51C3-3124-DCDEEB3E9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BB8DA-FAF7-CEFD-9F24-249615BC6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1F1B-0F59-4CF8-BBCD-4CC9A44DA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51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0831F7-CEA5-47C6-1DDF-A31FCF457C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519E66-2CA8-7E16-9F92-F0DF32ED9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C2B68-E36E-7382-92D8-7752F90BB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076F-E589-4A9D-B2D2-EE27E3D624DC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59526-E702-463A-E0D1-35BCE513A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20FAB-37C0-FF50-0217-C316BB403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1F1B-0F59-4CF8-BBCD-4CC9A44DA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49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FDBD-5690-5419-1E8E-C28153C61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D593C-9448-F7B8-EF46-EF688E2AC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567DD-D412-14B7-3E10-B7BADB36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076F-E589-4A9D-B2D2-EE27E3D624DC}" type="datetimeFigureOut">
              <a:rPr lang="en-GB" smtClean="0"/>
              <a:t>21/05/2025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8B798-B239-D9A9-0EEE-2AEA41B42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0ED10-95A7-678B-CB5C-3CC68DFC4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1F1B-0F59-4CF8-BBCD-4CC9A44DAEC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9A8C707B-1A4D-CA25-096C-6BC0D7C5AE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89010"/>
            <a:ext cx="3800818" cy="11182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530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80E2B-B896-41EB-5741-22108B538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C36CD-31CF-816E-A4DF-41D27C244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0D571-EBB9-599F-0E1B-12563EA4C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076F-E589-4A9D-B2D2-EE27E3D624DC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87EA3-CFF9-68E3-E215-28C4356EE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B12FB-F509-BDAC-FC87-15CFBD8DE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1F1B-0F59-4CF8-BBCD-4CC9A44DA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57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C22EB-A7D5-2B27-714A-72944AD3A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7D960-30D7-8544-621C-9A679EC80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D250FD-53EE-8A3B-6E00-FDE6B6050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B33FD-B503-1BA4-8B54-7E8B8660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076F-E589-4A9D-B2D2-EE27E3D624DC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C03A8-3FA3-05A8-9D19-2C3D92046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4D625-A2E4-71D2-A77A-8EF4D5EA0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1F1B-0F59-4CF8-BBCD-4CC9A44DA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14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C4686-87FB-825F-390B-D91AA167D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6F3EE-F7CE-0D7B-ED0D-A9BC14E91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83742E-3DC4-84F1-BD64-ACF005FBB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B108D0-BA9C-4ACB-FEEF-FC047981B6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8558CA-1384-6169-D992-AF93ED83AF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F04758-688E-4151-D08F-6BECED3D2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076F-E589-4A9D-B2D2-EE27E3D624DC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15AE83-B52D-8548-0E44-CD2C7D78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96CF2-0CB7-35CB-DEF0-24EF3310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1F1B-0F59-4CF8-BBCD-4CC9A44DA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087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AB86-1A87-E1D4-755E-8F855EE86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E5B450-7A24-8DC7-3697-0232BF41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076F-E589-4A9D-B2D2-EE27E3D624DC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241A2E-10A8-10E5-7E89-F85A84EAF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5DED25-0334-AD5C-AA36-20D409772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1F1B-0F59-4CF8-BBCD-4CC9A44DA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08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CA5FE7-D0EB-5B76-1CAB-86B0E3DC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076F-E589-4A9D-B2D2-EE27E3D624DC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CEF1AF-0D13-A5EA-D7CD-9ABEB60C1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BFCC9-CF52-12C7-2684-F738E009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1F1B-0F59-4CF8-BBCD-4CC9A44DA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30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94DF-D895-D5F5-87E7-26CE49819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4F1DA-91D4-F96D-8A53-56262DB33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705190-2D4E-088A-21EF-A48D01598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1A38CC-24F2-E5A9-0ED9-DFBE80B6B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076F-E589-4A9D-B2D2-EE27E3D624DC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5FC6B-165D-50FF-AC00-C7CDD17D1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A2B2F-3B03-230D-3B89-5981579F2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1F1B-0F59-4CF8-BBCD-4CC9A44DA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4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C35C0-BA81-0AB4-E9A0-12F45A290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81148A-B72A-28F5-CB06-355D9213C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690CE-1584-27C9-35F4-BCCD00A44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8B9E4-7B53-2705-6F15-887F33198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076F-E589-4A9D-B2D2-EE27E3D624DC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3AFB8-5087-9124-08B1-08F0829C6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27DF8-F6D4-1A7E-0CA3-7F0158848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81F1B-0F59-4CF8-BBCD-4CC9A44DA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87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43D92A-D6FA-3AA4-9DB1-6EA0F5CD9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59792-54ED-9E95-5EE0-A1568AD13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32E74-9689-EE43-D8B4-3248193F4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E1076F-E589-4A9D-B2D2-EE27E3D624DC}" type="datetimeFigureOut">
              <a:rPr lang="en-GB" smtClean="0"/>
              <a:t>21/05/2025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8D69C-169A-AF88-1AA6-AD6AE153C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97D6F-F30D-AED2-795D-9EF2EDA94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681F1B-0F59-4CF8-BBCD-4CC9A44DA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43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b6kDLN4zfnM?si=uduRedS8VP1kYBvT&amp;t=2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F0398-7023-23D9-F980-7F61E1ABB7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ptos Display" panose="020B0004020202020204" pitchFamily="34" charset="0"/>
                <a:cs typeface="Calibri" panose="020F0502020204030204" pitchFamily="34" charset="0"/>
              </a:rPr>
              <a:t>EPKCE KS4 Session 1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040BFB-9ED0-6412-0E2C-A9AAAEB367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Knife Crime, Glamour </a:t>
            </a:r>
            <a:r>
              <a:rPr lang="en-GB" sz="4000"/>
              <a:t>and Exploitation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357945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46B89-4F9F-DBF3-F194-1CCC44A89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FE2D9-4B0D-FE72-CD52-B73BC5089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Knives and Glamour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A4A57-7619-403D-FF9B-BCA96DC38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53000" cy="4351338"/>
          </a:xfrm>
        </p:spPr>
        <p:txBody>
          <a:bodyPr/>
          <a:lstStyle/>
          <a:p>
            <a:pPr marL="0" indent="0" algn="l" defTabSz="1188690">
              <a:lnSpc>
                <a:spcPct val="80000"/>
              </a:lnSpc>
              <a:buNone/>
              <a:defRPr sz="3900" spc="-78">
                <a:solidFill>
                  <a:srgbClr val="000000"/>
                </a:solidFill>
              </a:defRPr>
            </a:pPr>
            <a:r>
              <a:rPr lang="en-GB" sz="2800" dirty="0"/>
              <a:t>Popular TV scene 2: Top Boy</a:t>
            </a:r>
          </a:p>
          <a:p>
            <a:pPr algn="l" defTabSz="1188690">
              <a:lnSpc>
                <a:spcPct val="80000"/>
              </a:lnSpc>
              <a:defRPr sz="3900" spc="-78">
                <a:solidFill>
                  <a:srgbClr val="000000"/>
                </a:solidFill>
              </a:defRPr>
            </a:pPr>
            <a:endParaRPr lang="en-GB" sz="2800" dirty="0"/>
          </a:p>
          <a:p>
            <a:pPr algn="l" defTabSz="1188690">
              <a:lnSpc>
                <a:spcPct val="80000"/>
              </a:lnSpc>
              <a:defRPr sz="3900" spc="-78">
                <a:solidFill>
                  <a:srgbClr val="000000"/>
                </a:solidFill>
              </a:defRPr>
            </a:pPr>
            <a:r>
              <a:rPr lang="en-GB" sz="2800" dirty="0"/>
              <a:t>Jamie gets arrested in front of his brothers.</a:t>
            </a:r>
          </a:p>
          <a:p>
            <a:pPr algn="l" defTabSz="1188690">
              <a:lnSpc>
                <a:spcPct val="80000"/>
              </a:lnSpc>
              <a:defRPr sz="3900" spc="-78">
                <a:solidFill>
                  <a:srgbClr val="000000"/>
                </a:solidFill>
              </a:defRPr>
            </a:pPr>
            <a:r>
              <a:rPr lang="en-GB" sz="2800" dirty="0"/>
              <a:t>Season 3, Episode 10</a:t>
            </a:r>
          </a:p>
          <a:p>
            <a:pPr algn="l" defTabSz="1188690">
              <a:lnSpc>
                <a:spcPct val="80000"/>
              </a:lnSpc>
              <a:defRPr sz="3900" spc="-78">
                <a:solidFill>
                  <a:srgbClr val="000000"/>
                </a:solidFill>
              </a:defRPr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174" name="Picture 6" descr="All The Nigerian Actors In The Latest Season Of Top Boy">
            <a:extLst>
              <a:ext uri="{FF2B5EF4-FFF2-40B4-BE49-F238E27FC236}">
                <a16:creationId xmlns:a16="http://schemas.microsoft.com/office/drawing/2014/main" id="{FF6D76FC-492C-C6FC-9F5C-65FBEB5C4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76559"/>
            <a:ext cx="5909553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690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EEB38-0620-4D16-C71E-E08B0651A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69EFD-F4A4-66AE-843F-8461C0584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Knives and Glamour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24086-A972-1A3D-BBDE-BE1516C26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defTabSz="1188690">
              <a:lnSpc>
                <a:spcPct val="80000"/>
              </a:lnSpc>
              <a:buNone/>
              <a:defRPr sz="3900" spc="-78">
                <a:solidFill>
                  <a:srgbClr val="000000"/>
                </a:solidFill>
              </a:defRPr>
            </a:pPr>
            <a:r>
              <a:rPr lang="en-GB" sz="2800" dirty="0"/>
              <a:t>Popular TV scene 3: Top Boy</a:t>
            </a:r>
          </a:p>
          <a:p>
            <a:pPr algn="l" defTabSz="1188690">
              <a:lnSpc>
                <a:spcPct val="80000"/>
              </a:lnSpc>
              <a:defRPr sz="3900" spc="-78">
                <a:solidFill>
                  <a:srgbClr val="000000"/>
                </a:solidFill>
              </a:defRPr>
            </a:pPr>
            <a:endParaRPr lang="en-GB" sz="2800" dirty="0"/>
          </a:p>
          <a:p>
            <a:pPr algn="l" defTabSz="1188690">
              <a:lnSpc>
                <a:spcPct val="80000"/>
              </a:lnSpc>
              <a:defRPr sz="3900" spc="-78">
                <a:solidFill>
                  <a:srgbClr val="000000"/>
                </a:solidFill>
              </a:defRPr>
            </a:pPr>
            <a:r>
              <a:rPr lang="en-GB" sz="2800" dirty="0"/>
              <a:t>A stabbing leads to retaliation</a:t>
            </a:r>
          </a:p>
          <a:p>
            <a:pPr algn="l" defTabSz="1188690">
              <a:lnSpc>
                <a:spcPct val="80000"/>
              </a:lnSpc>
              <a:defRPr sz="3900" spc="-78">
                <a:solidFill>
                  <a:srgbClr val="000000"/>
                </a:solidFill>
              </a:defRPr>
            </a:pPr>
            <a:r>
              <a:rPr lang="en-GB" sz="2800" dirty="0"/>
              <a:t>Season 3, Episode 6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196" name="Picture 4" descr="Top Boy Season 3 Ending: Who Dies In The Final Episode?">
            <a:extLst>
              <a:ext uri="{FF2B5EF4-FFF2-40B4-BE49-F238E27FC236}">
                <a16:creationId xmlns:a16="http://schemas.microsoft.com/office/drawing/2014/main" id="{4BADB023-EE35-4EEB-8C0D-18BA0480F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994"/>
            <a:ext cx="5144908" cy="289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581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09400-748A-34D5-F437-A94E2AE9B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28E14-4E14-D4F2-12CD-31A7EB52C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Knives and Glamour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BBA23-C527-B3C9-65D3-BF7519EAA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defTabSz="1188690">
              <a:lnSpc>
                <a:spcPct val="80000"/>
              </a:lnSpc>
              <a:buNone/>
              <a:defRPr sz="3900" spc="-78">
                <a:solidFill>
                  <a:srgbClr val="000000"/>
                </a:solidFill>
              </a:defRPr>
            </a:pPr>
            <a:r>
              <a:rPr lang="en-GB" sz="2800" dirty="0"/>
              <a:t>Popular TV scene 4: Top Boy</a:t>
            </a:r>
          </a:p>
          <a:p>
            <a:pPr algn="l" defTabSz="1188690">
              <a:lnSpc>
                <a:spcPct val="80000"/>
              </a:lnSpc>
              <a:defRPr sz="3900" spc="-78">
                <a:solidFill>
                  <a:srgbClr val="000000"/>
                </a:solidFill>
              </a:defRPr>
            </a:pPr>
            <a:endParaRPr lang="en-GB" sz="2800" dirty="0"/>
          </a:p>
          <a:p>
            <a:pPr algn="l" defTabSz="1188690">
              <a:lnSpc>
                <a:spcPct val="80000"/>
              </a:lnSpc>
              <a:defRPr sz="3900" spc="-78">
                <a:solidFill>
                  <a:srgbClr val="000000"/>
                </a:solidFill>
              </a:defRPr>
            </a:pPr>
            <a:r>
              <a:rPr lang="en-GB" sz="2800" dirty="0"/>
              <a:t>A character tries to leave </a:t>
            </a:r>
          </a:p>
          <a:p>
            <a:pPr marL="0" indent="0" algn="l" defTabSz="1188690">
              <a:lnSpc>
                <a:spcPct val="80000"/>
              </a:lnSpc>
              <a:buNone/>
              <a:defRPr sz="3900" spc="-78">
                <a:solidFill>
                  <a:srgbClr val="000000"/>
                </a:solidFill>
              </a:defRPr>
            </a:pPr>
            <a:r>
              <a:rPr lang="en-GB" dirty="0"/>
              <a:t>   </a:t>
            </a:r>
            <a:r>
              <a:rPr lang="en-GB" sz="2800" dirty="0"/>
              <a:t>the gang but faces threats</a:t>
            </a:r>
          </a:p>
          <a:p>
            <a:pPr algn="l" defTabSz="1188690">
              <a:lnSpc>
                <a:spcPct val="80000"/>
              </a:lnSpc>
              <a:defRPr sz="3900" spc="-78">
                <a:solidFill>
                  <a:srgbClr val="000000"/>
                </a:solidFill>
              </a:defRPr>
            </a:pPr>
            <a:r>
              <a:rPr lang="en-GB" sz="2800" dirty="0"/>
              <a:t>Season 2, Episode 3</a:t>
            </a:r>
          </a:p>
          <a:p>
            <a:pPr algn="l" defTabSz="1188690">
              <a:lnSpc>
                <a:spcPct val="80000"/>
              </a:lnSpc>
              <a:defRPr sz="3900" spc="-78">
                <a:solidFill>
                  <a:srgbClr val="000000"/>
                </a:solidFill>
              </a:defRPr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AutoShape 4" descr="Top Boy season 3: Cast, plot, season 2 recap, how many episodes of  returning Netflix crime drama | Wales Online">
            <a:extLst>
              <a:ext uri="{FF2B5EF4-FFF2-40B4-BE49-F238E27FC236}">
                <a16:creationId xmlns:a16="http://schemas.microsoft.com/office/drawing/2014/main" id="{679C6028-1D85-716D-78CE-B9CF09616F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24" name="Picture 8" descr="Top Boy: Season 3 – September 7 « Celebrity Gossip and Movie News">
            <a:extLst>
              <a:ext uri="{FF2B5EF4-FFF2-40B4-BE49-F238E27FC236}">
                <a16:creationId xmlns:a16="http://schemas.microsoft.com/office/drawing/2014/main" id="{3C391178-654B-7F00-D782-FB5C252E5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81291"/>
            <a:ext cx="5114925" cy="348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646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25A00-F5AE-A5D3-C327-7C854B18B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D0C15-950C-D022-0DB8-3C83A64FB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Consequences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E4ADC-A4BD-8564-D332-287273642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78400" cy="739775"/>
          </a:xfrm>
        </p:spPr>
        <p:txBody>
          <a:bodyPr/>
          <a:lstStyle/>
          <a:p>
            <a:pPr marL="0" indent="0" algn="l" defTabSz="1737316">
              <a:lnSpc>
                <a:spcPct val="80000"/>
              </a:lnSpc>
              <a:buNone/>
              <a:defRPr sz="5700" spc="-114">
                <a:solidFill>
                  <a:srgbClr val="000000"/>
                </a:solidFill>
              </a:defRPr>
            </a:pPr>
            <a:r>
              <a:rPr lang="en-GB" sz="2800" dirty="0"/>
              <a:t>Part 1</a:t>
            </a:r>
          </a:p>
          <a:p>
            <a:pPr algn="l" defTabSz="1737316">
              <a:lnSpc>
                <a:spcPct val="80000"/>
              </a:lnSpc>
              <a:defRPr sz="5700" spc="-114">
                <a:solidFill>
                  <a:srgbClr val="000000"/>
                </a:solidFill>
              </a:defRPr>
            </a:pPr>
            <a:endParaRPr lang="en-GB" sz="2800" dirty="0"/>
          </a:p>
        </p:txBody>
      </p:sp>
      <p:pic>
        <p:nvPicPr>
          <p:cNvPr id="6" name="Picture 5" descr="A person and person sitting at a table&#10;&#10;AI-generated content may be incorrect.">
            <a:extLst>
              <a:ext uri="{FF2B5EF4-FFF2-40B4-BE49-F238E27FC236}">
                <a16:creationId xmlns:a16="http://schemas.microsoft.com/office/drawing/2014/main" id="{08D08A93-8159-3364-638D-687DC4382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640" y="2004220"/>
            <a:ext cx="5108720" cy="340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694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BD6D9-DF6F-F7C8-DEA1-B7CA811D5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B4177-6AA9-F420-DA54-681DAA5A1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Consequences in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21B17-5453-D45D-1EE4-A6E523B47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80000"/>
              </a:lnSpc>
              <a:buNone/>
              <a:defRPr sz="6000" spc="-119">
                <a:solidFill>
                  <a:srgbClr val="000000"/>
                </a:solidFill>
              </a:defRPr>
            </a:pPr>
            <a:r>
              <a:rPr lang="en-GB" sz="2800" dirty="0"/>
              <a:t>Part 2</a:t>
            </a:r>
          </a:p>
          <a:p>
            <a:pPr algn="l">
              <a:lnSpc>
                <a:spcPct val="80000"/>
              </a:lnSpc>
              <a:defRPr sz="6000" spc="-119">
                <a:solidFill>
                  <a:srgbClr val="000000"/>
                </a:solidFill>
              </a:defRPr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 descr="A person looking at a bulletin board&#10;&#10;AI-generated content may be incorrect.">
            <a:extLst>
              <a:ext uri="{FF2B5EF4-FFF2-40B4-BE49-F238E27FC236}">
                <a16:creationId xmlns:a16="http://schemas.microsoft.com/office/drawing/2014/main" id="{A26E03BF-10B2-675C-719A-9D0F591F5A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1531144"/>
            <a:ext cx="3175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79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2A846-7C5A-C605-C23F-FF3BC599E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793D9-24C8-282B-7B67-700F45C1A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Consequences in Action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A2C59-7B4D-DFA3-928B-F5338137E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80000"/>
              </a:lnSpc>
              <a:buNone/>
              <a:defRPr sz="6000" spc="-119">
                <a:solidFill>
                  <a:srgbClr val="000000"/>
                </a:solidFill>
              </a:defRPr>
            </a:pPr>
            <a:r>
              <a:rPr lang="en-GB" sz="2800" dirty="0"/>
              <a:t>Part 3</a:t>
            </a:r>
          </a:p>
          <a:p>
            <a:pPr algn="l">
              <a:lnSpc>
                <a:spcPct val="80000"/>
              </a:lnSpc>
              <a:defRPr sz="6000" spc="-119">
                <a:solidFill>
                  <a:srgbClr val="000000"/>
                </a:solidFill>
              </a:defRPr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 descr="A green sign on a wall&#10;&#10;AI-generated content may be incorrect.">
            <a:extLst>
              <a:ext uri="{FF2B5EF4-FFF2-40B4-BE49-F238E27FC236}">
                <a16:creationId xmlns:a16="http://schemas.microsoft.com/office/drawing/2014/main" id="{C7875F62-19C9-F611-80EB-E76CDB699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6" t="7021" r="-1" b="11111"/>
          <a:stretch/>
        </p:blipFill>
        <p:spPr>
          <a:xfrm>
            <a:off x="4057650" y="1825625"/>
            <a:ext cx="4076700" cy="369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91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A7BA9-75F7-4051-2E93-BA7CDEE6E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E2462-7247-BD1B-DE13-AFAEB0A40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FF6FE-8C51-42DC-6307-997DE0F92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2800" dirty="0"/>
              <a:t>Watch this video, (00:28 to end) </a:t>
            </a:r>
          </a:p>
          <a:p>
            <a:pPr marL="0" indent="0" algn="ctr">
              <a:buNone/>
            </a:pPr>
            <a:r>
              <a:rPr lang="en-GB" sz="2800" dirty="0"/>
              <a:t> </a:t>
            </a:r>
            <a:r>
              <a:rPr lang="en-GB" sz="2800" u="sng" dirty="0">
                <a:solidFill>
                  <a:srgbClr val="0563C1"/>
                </a:solidFill>
                <a:hlinkClick r:id="rId2"/>
              </a:rPr>
              <a:t>https://youtu.be/b6kDLN4zfnM?si=uduRedS8VP1kYBvT&amp;t=28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865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15AE3-E497-0513-A6EC-C3A98E5B4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Truths and a Lie</a:t>
            </a:r>
          </a:p>
        </p:txBody>
      </p:sp>
      <p:pic>
        <p:nvPicPr>
          <p:cNvPr id="5" name="Picture 4" descr="A person whispering to a child&#10;&#10;AI-generated content may be incorrect.">
            <a:extLst>
              <a:ext uri="{FF2B5EF4-FFF2-40B4-BE49-F238E27FC236}">
                <a16:creationId xmlns:a16="http://schemas.microsoft.com/office/drawing/2014/main" id="{C4270979-3FE2-E5D9-CA31-E32F1A46B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22" y="1506415"/>
            <a:ext cx="5767755" cy="384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76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6015A-42D9-B7BC-8074-91E62C665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07155-A83A-91AA-E50E-27950575C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Knives and Glamour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4C641-6CB0-3C46-9A00-AE71BE942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Together we’ll be exploring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Songs and Lyrics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Streetwear and Fashion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Film and TV</a:t>
            </a:r>
          </a:p>
        </p:txBody>
      </p:sp>
    </p:spTree>
    <p:extLst>
      <p:ext uri="{BB962C8B-B14F-4D97-AF65-F5344CB8AC3E}">
        <p14:creationId xmlns:p14="http://schemas.microsoft.com/office/powerpoint/2010/main" val="1363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DF3CE-508A-6D51-6784-88B3837FC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DFBD7-B676-3837-0523-FE85057B0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Knives and Glamour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14172-72BC-D375-06B9-A11F55C0A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“No Behaviour” - D-Block Europe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“Step with a blade, get ready for war / I don’t know what I’m doing, but I know it’s on”</a:t>
            </a:r>
          </a:p>
          <a:p>
            <a:endParaRPr lang="en-GB" dirty="0"/>
          </a:p>
        </p:txBody>
      </p:sp>
      <p:pic>
        <p:nvPicPr>
          <p:cNvPr id="1026" name="Picture 2" descr="D-Block Europe: Rolling Stone review – captivating music only underscores  rap duo's superficial lyrics | Rap | The Guardian">
            <a:extLst>
              <a:ext uri="{FF2B5EF4-FFF2-40B4-BE49-F238E27FC236}">
                <a16:creationId xmlns:a16="http://schemas.microsoft.com/office/drawing/2014/main" id="{86F5D5B6-C5C3-BDB0-7909-304211E8E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931" y="3584917"/>
            <a:ext cx="3804138" cy="228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084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580D2-E26F-BB5A-511E-8C47091DC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F9D14-1248-7762-02D3-AC9C71478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Knives and Glamour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C26E4-6F70-57FD-9E95-80D5DB82E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“Mad About Bars” - Nines ft. Fredo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“I got my knife on me, don’t make me come out the flat / Young G’s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tryna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make it with the shank in the back”</a:t>
            </a:r>
          </a:p>
          <a:p>
            <a:endParaRPr lang="en-GB" dirty="0"/>
          </a:p>
        </p:txBody>
      </p:sp>
      <p:pic>
        <p:nvPicPr>
          <p:cNvPr id="2050" name="Picture 2" descr="No money can make me come back': rapper Nines on grief, ghostwriting and  why he's retiring at 34 | Rap | The Guardian">
            <a:extLst>
              <a:ext uri="{FF2B5EF4-FFF2-40B4-BE49-F238E27FC236}">
                <a16:creationId xmlns:a16="http://schemas.microsoft.com/office/drawing/2014/main" id="{28B0CEB4-8076-03AE-DC05-F211B8A4E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404" y="3429000"/>
            <a:ext cx="3971192" cy="237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070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EC4B9-9E1D-CBEC-7F28-6D39EA5AA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CC7C5-92FE-2BBA-CF47-7DFD8A9F2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Knives and Glamour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9BC8F-51F8-9A2F-BE12-F50AB04D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“Knife Talk” - Drake &amp; 21 Savage ft. Project Pat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“Real killers don’t speak, they let the weapons talk / If it’s up we </a:t>
            </a:r>
            <a:r>
              <a:rPr lang="en-GB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gon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slide, we don’t get no talk”</a:t>
            </a:r>
          </a:p>
          <a:p>
            <a:endParaRPr lang="en-GB" dirty="0"/>
          </a:p>
        </p:txBody>
      </p:sp>
      <p:pic>
        <p:nvPicPr>
          <p:cNvPr id="3078" name="Picture 6" descr="Drake And 21 Savage Get Raided At Sea ...">
            <a:extLst>
              <a:ext uri="{FF2B5EF4-FFF2-40B4-BE49-F238E27FC236}">
                <a16:creationId xmlns:a16="http://schemas.microsoft.com/office/drawing/2014/main" id="{B703DAFA-8B36-19B3-E924-D162983BA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094" y="3462704"/>
            <a:ext cx="3759811" cy="250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783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AA38CC-BAD5-9EF8-631D-F6CE2D0E6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8F231-6B74-E861-3005-4499DFEF9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Knives and Glamour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FCD80-CF71-EA70-C3A2-0AE5C1F0E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85" y="1905549"/>
            <a:ext cx="10515600" cy="4351338"/>
          </a:xfrm>
        </p:spPr>
        <p:txBody>
          <a:bodyPr/>
          <a:lstStyle/>
          <a:p>
            <a:pPr marL="0" indent="0" algn="l" defTabSz="1005815">
              <a:lnSpc>
                <a:spcPct val="80000"/>
              </a:lnSpc>
              <a:buNone/>
              <a:defRPr sz="3300" spc="-66">
                <a:solidFill>
                  <a:srgbClr val="000000"/>
                </a:solidFill>
              </a:defRPr>
            </a:pPr>
            <a:r>
              <a:rPr lang="en-GB" sz="2400" dirty="0"/>
              <a:t>Streetwear &amp; Fashion</a:t>
            </a:r>
          </a:p>
          <a:p>
            <a:pPr algn="l" defTabSz="1005815">
              <a:lnSpc>
                <a:spcPct val="80000"/>
              </a:lnSpc>
              <a:defRPr sz="3300" spc="-66">
                <a:solidFill>
                  <a:srgbClr val="000000"/>
                </a:solidFill>
              </a:defRPr>
            </a:pPr>
            <a:endParaRPr lang="en-GB" sz="2400" dirty="0"/>
          </a:p>
          <a:p>
            <a:pPr algn="l" defTabSz="1005815">
              <a:lnSpc>
                <a:spcPct val="80000"/>
              </a:lnSpc>
              <a:defRPr sz="3300" spc="-66">
                <a:solidFill>
                  <a:srgbClr val="000000"/>
                </a:solidFill>
              </a:defRPr>
            </a:pPr>
            <a:r>
              <a:rPr lang="en-GB" sz="2400" dirty="0"/>
              <a:t>Branded tracksuits</a:t>
            </a:r>
          </a:p>
          <a:p>
            <a:pPr algn="l" defTabSz="1005815">
              <a:lnSpc>
                <a:spcPct val="80000"/>
              </a:lnSpc>
              <a:defRPr sz="3300" spc="-66">
                <a:solidFill>
                  <a:srgbClr val="000000"/>
                </a:solidFill>
              </a:defRPr>
            </a:pPr>
            <a:r>
              <a:rPr lang="en-GB" sz="2400" dirty="0"/>
              <a:t>Balaclavas, Ski Masks</a:t>
            </a:r>
          </a:p>
          <a:p>
            <a:pPr algn="l" defTabSz="1005815">
              <a:lnSpc>
                <a:spcPct val="80000"/>
              </a:lnSpc>
              <a:defRPr sz="3300" spc="-66">
                <a:solidFill>
                  <a:srgbClr val="000000"/>
                </a:solidFill>
              </a:defRPr>
            </a:pPr>
            <a:r>
              <a:rPr lang="en-GB" sz="2400" dirty="0"/>
              <a:t>Designer Belts</a:t>
            </a:r>
          </a:p>
          <a:p>
            <a:pPr algn="l" defTabSz="1005815">
              <a:lnSpc>
                <a:spcPct val="80000"/>
              </a:lnSpc>
              <a:defRPr sz="3300" spc="-66">
                <a:solidFill>
                  <a:srgbClr val="000000"/>
                </a:solidFill>
              </a:defRPr>
            </a:pPr>
            <a:r>
              <a:rPr lang="en-GB" sz="2400" dirty="0"/>
              <a:t>Electric Scooters</a:t>
            </a:r>
          </a:p>
          <a:p>
            <a:endParaRPr lang="en-GB" dirty="0"/>
          </a:p>
        </p:txBody>
      </p:sp>
      <p:pic>
        <p:nvPicPr>
          <p:cNvPr id="4098" name="Picture 2" descr="Nike | Sportswear Tech Fleece ...">
            <a:extLst>
              <a:ext uri="{FF2B5EF4-FFF2-40B4-BE49-F238E27FC236}">
                <a16:creationId xmlns:a16="http://schemas.microsoft.com/office/drawing/2014/main" id="{55D96005-2830-4C1E-E65E-1A1184B95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505" y="91968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Nike Pro Hyperwarm Balaclava Hood| JD ...">
            <a:extLst>
              <a:ext uri="{FF2B5EF4-FFF2-40B4-BE49-F238E27FC236}">
                <a16:creationId xmlns:a16="http://schemas.microsoft.com/office/drawing/2014/main" id="{BBD90B53-E6F3-3B94-13FC-86A7903E6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348" y="379519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tyle mens gucci belt">
            <a:extLst>
              <a:ext uri="{FF2B5EF4-FFF2-40B4-BE49-F238E27FC236}">
                <a16:creationId xmlns:a16="http://schemas.microsoft.com/office/drawing/2014/main" id="{C07D45FE-9097-956D-14C5-EDAA5C497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023" y="321920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erson riding a scooter&#10;&#10;AI-generated content may be incorrect.">
            <a:extLst>
              <a:ext uri="{FF2B5EF4-FFF2-40B4-BE49-F238E27FC236}">
                <a16:creationId xmlns:a16="http://schemas.microsoft.com/office/drawing/2014/main" id="{BD446E89-36D9-C1D3-C873-1AD32FCCD8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3" t="36390" r="29809" b="28474"/>
          <a:stretch/>
        </p:blipFill>
        <p:spPr>
          <a:xfrm>
            <a:off x="5967046" y="440698"/>
            <a:ext cx="2063262" cy="240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416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76382-EF5A-33BA-8D5B-1E82A7F36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C5A3A-31F1-B190-4900-F069F10A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Knives and Glamour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230D2-CF70-2A91-9E4B-16FB6EBC9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defTabSz="896090">
              <a:lnSpc>
                <a:spcPct val="80000"/>
              </a:lnSpc>
              <a:buNone/>
              <a:defRPr sz="2940" spc="-58">
                <a:solidFill>
                  <a:srgbClr val="000000"/>
                </a:solidFill>
              </a:defRPr>
            </a:pPr>
            <a:r>
              <a:rPr lang="en-GB" sz="2800" dirty="0"/>
              <a:t>Streetwear &amp; Fashion P2</a:t>
            </a:r>
          </a:p>
          <a:p>
            <a:pPr algn="l" defTabSz="896090">
              <a:lnSpc>
                <a:spcPct val="80000"/>
              </a:lnSpc>
              <a:defRPr sz="2940" spc="-58">
                <a:solidFill>
                  <a:srgbClr val="000000"/>
                </a:solidFill>
              </a:defRPr>
            </a:pPr>
            <a:endParaRPr lang="en-GB" sz="2800" dirty="0"/>
          </a:p>
          <a:p>
            <a:pPr algn="l" defTabSz="896090">
              <a:lnSpc>
                <a:spcPct val="80000"/>
              </a:lnSpc>
              <a:defRPr sz="2940" spc="-58">
                <a:solidFill>
                  <a:srgbClr val="000000"/>
                </a:solidFill>
              </a:defRPr>
            </a:pPr>
            <a:r>
              <a:rPr lang="en-GB" sz="2800" dirty="0"/>
              <a:t>Black Gloves</a:t>
            </a:r>
          </a:p>
          <a:p>
            <a:pPr algn="l" defTabSz="896090">
              <a:lnSpc>
                <a:spcPct val="80000"/>
              </a:lnSpc>
              <a:defRPr sz="2940" spc="-58">
                <a:solidFill>
                  <a:srgbClr val="000000"/>
                </a:solidFill>
              </a:defRPr>
            </a:pPr>
            <a:r>
              <a:rPr lang="en-GB" sz="2800" dirty="0"/>
              <a:t>Puffer Jackets</a:t>
            </a:r>
          </a:p>
          <a:p>
            <a:pPr algn="l" defTabSz="896090">
              <a:lnSpc>
                <a:spcPct val="80000"/>
              </a:lnSpc>
              <a:defRPr sz="2940" spc="-58">
                <a:solidFill>
                  <a:srgbClr val="000000"/>
                </a:solidFill>
              </a:defRPr>
            </a:pPr>
            <a:r>
              <a:rPr lang="en-GB" sz="2800" dirty="0"/>
              <a:t>Diamond jewellery</a:t>
            </a:r>
          </a:p>
          <a:p>
            <a:pPr algn="l" defTabSz="896090">
              <a:lnSpc>
                <a:spcPct val="80000"/>
              </a:lnSpc>
              <a:defRPr sz="2940" spc="-58">
                <a:solidFill>
                  <a:srgbClr val="000000"/>
                </a:solidFill>
              </a:defRPr>
            </a:pPr>
            <a:r>
              <a:rPr lang="en-GB" sz="2800" dirty="0" err="1"/>
              <a:t>Trapstar</a:t>
            </a:r>
            <a:r>
              <a:rPr lang="en-GB" sz="2800" dirty="0"/>
              <a:t> brand</a:t>
            </a:r>
          </a:p>
          <a:p>
            <a:pPr algn="l" defTabSz="896090">
              <a:lnSpc>
                <a:spcPct val="80000"/>
              </a:lnSpc>
              <a:defRPr sz="2940" spc="-58">
                <a:solidFill>
                  <a:srgbClr val="000000"/>
                </a:solidFill>
              </a:defRPr>
            </a:pPr>
            <a:r>
              <a:rPr lang="en-GB" sz="2800" dirty="0"/>
              <a:t>Off road bikes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8" name="Picture 8" descr="Nuptse &amp; puffer jackets | The North Face UK">
            <a:extLst>
              <a:ext uri="{FF2B5EF4-FFF2-40B4-BE49-F238E27FC236}">
                <a16:creationId xmlns:a16="http://schemas.microsoft.com/office/drawing/2014/main" id="{922F4D06-FB78-CA3E-04B1-6FB757D0B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279" y="1638513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NOVBJECT Mens Leather Driving Gloves Full Touchscreen Winter Warm Gloves Fleece Lining">
            <a:extLst>
              <a:ext uri="{FF2B5EF4-FFF2-40B4-BE49-F238E27FC236}">
                <a16:creationId xmlns:a16="http://schemas.microsoft.com/office/drawing/2014/main" id="{350099F6-94C5-EFC2-4647-21F855EFB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725" y="543475"/>
            <a:ext cx="1932475" cy="19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5mm Iced Out Diamond VVS Tennis Chain | Men's Jewelry | Diamond Necklace |  Hip Hop Tennis Chain | Iced Out Necklace | - Etsy UK">
            <a:extLst>
              <a:ext uri="{FF2B5EF4-FFF2-40B4-BE49-F238E27FC236}">
                <a16:creationId xmlns:a16="http://schemas.microsoft.com/office/drawing/2014/main" id="{42C78764-B58F-3477-A26C-5642D53E5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046" y="1825625"/>
            <a:ext cx="2133600" cy="215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Buy Trapstar Black Trapstar Tracksuit | Plugstationuk">
            <a:extLst>
              <a:ext uri="{FF2B5EF4-FFF2-40B4-BE49-F238E27FC236}">
                <a16:creationId xmlns:a16="http://schemas.microsoft.com/office/drawing/2014/main" id="{C8B2314D-CF78-C4C1-61BF-6CC9ADA0A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7" t="40684" r="13794" b="18251"/>
          <a:stretch/>
        </p:blipFill>
        <p:spPr bwMode="auto">
          <a:xfrm>
            <a:off x="9319846" y="4606858"/>
            <a:ext cx="2590800" cy="188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Find the best off-road motorcycle: an in-depth buyers' guide">
            <a:extLst>
              <a:ext uri="{FF2B5EF4-FFF2-40B4-BE49-F238E27FC236}">
                <a16:creationId xmlns:a16="http://schemas.microsoft.com/office/drawing/2014/main" id="{0EA0323E-166F-BD30-C11E-E4D15C195F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7" b="23576"/>
          <a:stretch/>
        </p:blipFill>
        <p:spPr bwMode="auto">
          <a:xfrm>
            <a:off x="5826368" y="4314060"/>
            <a:ext cx="2739291" cy="217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715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C7D31-7EFA-E9CD-42D2-EFB61A733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5FA5C-CD83-B8BB-8B01-FEF2DD29B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1989"/>
            <a:ext cx="15819390" cy="1842678"/>
          </a:xfrm>
        </p:spPr>
        <p:txBody>
          <a:bodyPr/>
          <a:lstStyle/>
          <a:p>
            <a:r>
              <a:rPr lang="en-GB" dirty="0"/>
              <a:t>Knives and Glamour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4652C-3171-972B-02DE-671F3E373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defTabSz="1188690">
              <a:lnSpc>
                <a:spcPct val="80000"/>
              </a:lnSpc>
              <a:buNone/>
              <a:defRPr sz="3900" spc="-78">
                <a:solidFill>
                  <a:srgbClr val="000000"/>
                </a:solidFill>
              </a:defRPr>
            </a:pPr>
            <a:r>
              <a:rPr lang="en-GB" sz="2800" dirty="0"/>
              <a:t>Popular TV scene 1: Top Boy</a:t>
            </a:r>
          </a:p>
          <a:p>
            <a:pPr algn="l" defTabSz="1188690">
              <a:lnSpc>
                <a:spcPct val="80000"/>
              </a:lnSpc>
              <a:defRPr sz="3900" spc="-78">
                <a:solidFill>
                  <a:srgbClr val="000000"/>
                </a:solidFill>
              </a:defRPr>
            </a:pPr>
            <a:endParaRPr lang="en-GB" sz="2800" dirty="0"/>
          </a:p>
          <a:p>
            <a:pPr marL="0" indent="0" algn="l" defTabSz="1188690">
              <a:lnSpc>
                <a:spcPct val="80000"/>
              </a:lnSpc>
              <a:buNone/>
              <a:defRPr sz="3900" spc="-78">
                <a:solidFill>
                  <a:srgbClr val="000000"/>
                </a:solidFill>
              </a:defRPr>
            </a:pPr>
            <a:r>
              <a:rPr lang="en-GB" sz="2800" dirty="0"/>
              <a:t>Dushane pressures a Young Recruit</a:t>
            </a:r>
          </a:p>
          <a:p>
            <a:pPr marL="0" indent="0" algn="l" defTabSz="1188690">
              <a:lnSpc>
                <a:spcPct val="80000"/>
              </a:lnSpc>
              <a:buNone/>
              <a:defRPr sz="3900" spc="-78">
                <a:solidFill>
                  <a:srgbClr val="000000"/>
                </a:solidFill>
              </a:defRPr>
            </a:pPr>
            <a:r>
              <a:rPr lang="en-GB" sz="2800" dirty="0"/>
              <a:t>Season 1, Episode 2</a:t>
            </a:r>
          </a:p>
          <a:p>
            <a:pPr algn="l" defTabSz="1188690">
              <a:lnSpc>
                <a:spcPct val="80000"/>
              </a:lnSpc>
              <a:defRPr sz="3900" spc="-78">
                <a:solidFill>
                  <a:srgbClr val="000000"/>
                </a:solidFill>
              </a:defRPr>
            </a:pPr>
            <a:endParaRPr lang="en-GB" sz="28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146" name="Picture 2" descr="Top Boy&quot; Episode #2.4 (TV Episode 2013 ...">
            <a:extLst>
              <a:ext uri="{FF2B5EF4-FFF2-40B4-BE49-F238E27FC236}">
                <a16:creationId xmlns:a16="http://schemas.microsoft.com/office/drawing/2014/main" id="{45D20F0A-9592-F6FA-210C-9BD35DD4D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349" y="1919338"/>
            <a:ext cx="4284418" cy="240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167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35e34062-2793-41eb-9d5f-953cc31a6407">
      <Terms xmlns="http://schemas.microsoft.com/office/infopath/2007/PartnerControls"/>
    </lcf76f155ced4ddcb4097134ff3c332f>
    <TaxCatchAll xmlns="362f5b62-f04e-4597-9160-e41e0f668a60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AF1E60301F9845965A45A9FFC27309" ma:contentTypeVersion="21" ma:contentTypeDescription="Create a new document." ma:contentTypeScope="" ma:versionID="17805e7ca1b668129731a79d10fee3a4">
  <xsd:schema xmlns:xsd="http://www.w3.org/2001/XMLSchema" xmlns:xs="http://www.w3.org/2001/XMLSchema" xmlns:p="http://schemas.microsoft.com/office/2006/metadata/properties" xmlns:ns1="http://schemas.microsoft.com/sharepoint/v3" xmlns:ns2="35e34062-2793-41eb-9d5f-953cc31a6407" xmlns:ns3="362f5b62-f04e-4597-9160-e41e0f668a60" targetNamespace="http://schemas.microsoft.com/office/2006/metadata/properties" ma:root="true" ma:fieldsID="1ffdd081069b851768ed36c15d715c91" ns1:_="" ns2:_="" ns3:_="">
    <xsd:import namespace="http://schemas.microsoft.com/sharepoint/v3"/>
    <xsd:import namespace="35e34062-2793-41eb-9d5f-953cc31a6407"/>
    <xsd:import namespace="362f5b62-f04e-4597-9160-e41e0f668a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e34062-2793-41eb-9d5f-953cc31a6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2b6a340-da92-4053-b1ab-87a19a59bd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f5b62-f04e-4597-9160-e41e0f668a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7ec933-0e1c-4b3c-8b98-222ec1495889}" ma:internalName="TaxCatchAll" ma:showField="CatchAllData" ma:web="362f5b62-f04e-4597-9160-e41e0f668a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789D8B-21EC-4FDC-97FE-9E99792B099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35e34062-2793-41eb-9d5f-953cc31a6407"/>
    <ds:schemaRef ds:uri="362f5b62-f04e-4597-9160-e41e0f668a60"/>
  </ds:schemaRefs>
</ds:datastoreItem>
</file>

<file path=customXml/itemProps2.xml><?xml version="1.0" encoding="utf-8"?>
<ds:datastoreItem xmlns:ds="http://schemas.openxmlformats.org/officeDocument/2006/customXml" ds:itemID="{831BD361-1384-494F-B0BE-F9F7150237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C8155F-CE78-4AD5-93BC-31ABA4BF85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5e34062-2793-41eb-9d5f-953cc31a6407"/>
    <ds:schemaRef ds:uri="362f5b62-f04e-4597-9160-e41e0f668a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313</Words>
  <Application>Microsoft Office PowerPoint</Application>
  <PresentationFormat>Widescreen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EPKCE KS4 Session 1 </vt:lpstr>
      <vt:lpstr>Two Truths and a Lie</vt:lpstr>
      <vt:lpstr>Knives and Glamour</vt:lpstr>
      <vt:lpstr>Knives and Glamour</vt:lpstr>
      <vt:lpstr>Knives and Glamour</vt:lpstr>
      <vt:lpstr>Knives and Glamour</vt:lpstr>
      <vt:lpstr>Knives and Glamour</vt:lpstr>
      <vt:lpstr>Knives and Glamour</vt:lpstr>
      <vt:lpstr>Knives and Glamour</vt:lpstr>
      <vt:lpstr>Knives and Glamour </vt:lpstr>
      <vt:lpstr>Knives and Glamour</vt:lpstr>
      <vt:lpstr>Knives and Glamour</vt:lpstr>
      <vt:lpstr>Consequences in Action</vt:lpstr>
      <vt:lpstr>Consequences in Action</vt:lpstr>
      <vt:lpstr>Consequences in Action </vt:lpstr>
      <vt:lpstr>Final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Stephen Bache</dc:creator>
  <cp:lastModifiedBy>Stephen Bache</cp:lastModifiedBy>
  <cp:revision>1</cp:revision>
  <dcterms:created xsi:type="dcterms:W3CDTF">2025-05-01T18:02:26Z</dcterms:created>
  <dcterms:modified xsi:type="dcterms:W3CDTF">2025-05-21T12:49:33Z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0x010100D9AF1E60301F9845965A45A9FFC27309</vt:lpwstr>
  </property>
  <property fmtid="{D5CDD505-2E9C-101B-9397-08002B2CF9AE}" pid="3" name="MediaServiceImageTags">
    <vt:lpwstr/>
  </property>
</Properties>
</file>