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7" r:id="rId5"/>
  </p:sldMasterIdLst>
  <p:notesMasterIdLst>
    <p:notesMasterId r:id="rId18"/>
  </p:notesMasterIdLst>
  <p:sldIdLst>
    <p:sldId id="297" r:id="rId6"/>
    <p:sldId id="288" r:id="rId7"/>
    <p:sldId id="282" r:id="rId8"/>
    <p:sldId id="296" r:id="rId9"/>
    <p:sldId id="290" r:id="rId10"/>
    <p:sldId id="283" r:id="rId11"/>
    <p:sldId id="293" r:id="rId12"/>
    <p:sldId id="294" r:id="rId13"/>
    <p:sldId id="284" r:id="rId14"/>
    <p:sldId id="287" r:id="rId15"/>
    <p:sldId id="295" r:id="rId16"/>
    <p:sldId id="292" r:id="rId1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17211F-021F-D1C8-CDA0-281A6FB2D0D0}" name="jbarnes@ecgbert.sheffield.sch.uk" initials="jb" userId="S::urn:spo:guest#jbarnes@ecgbert.sheffield.sch.uk::" providerId="AD"/>
  <p188:author id="{972E3C78-F711-1224-5E6C-CBCC54DFB8D6}" name="Barnes J, Ms (King Ecgbert Staff)" initials="BJM(ES" userId="S::JBarnes@ecgbert.sheffield.sch.uk::204f1c22-f3db-4514-8e9b-dcd437bdace4" providerId="AD"/>
  <p188:author id="{9896A779-2122-8450-1DEF-955B44612C78}" name="Sue Finnigan" initials="SF" userId="S::sue.finnigan@learnsheffield.co.uk::f6749230-6577-4d0a-9776-fa5b9065e201" providerId="AD"/>
  <p188:author id="{25CE297A-B1E6-A115-A0D1-483E01F3170B}" name="Stephen Bache" initials="" userId="S::Stephen.bache@learnsheffield.co.uk::c5b9b180-8b6b-445c-bb1c-2e10f67c508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86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en Bache" userId="c5b9b180-8b6b-445c-bb1c-2e10f67c508f" providerId="ADAL" clId="{7BBD9036-765D-4D50-A431-0EBCC0EB2E27}"/>
    <pc:docChg chg="custSel modMainMaster">
      <pc:chgData name="Stephen Bache" userId="c5b9b180-8b6b-445c-bb1c-2e10f67c508f" providerId="ADAL" clId="{7BBD9036-765D-4D50-A431-0EBCC0EB2E27}" dt="2025-05-19T09:03:27.168" v="3"/>
      <pc:docMkLst>
        <pc:docMk/>
      </pc:docMkLst>
      <pc:sldMasterChg chg="modSldLayout">
        <pc:chgData name="Stephen Bache" userId="c5b9b180-8b6b-445c-bb1c-2e10f67c508f" providerId="ADAL" clId="{7BBD9036-765D-4D50-A431-0EBCC0EB2E27}" dt="2025-05-19T09:03:27.168" v="3"/>
        <pc:sldMasterMkLst>
          <pc:docMk/>
          <pc:sldMasterMk cId="1474239834" sldId="2147483648"/>
        </pc:sldMasterMkLst>
        <pc:sldLayoutChg chg="addSp delSp modSp mod">
          <pc:chgData name="Stephen Bache" userId="c5b9b180-8b6b-445c-bb1c-2e10f67c508f" providerId="ADAL" clId="{7BBD9036-765D-4D50-A431-0EBCC0EB2E27}" dt="2025-05-19T09:03:27.168" v="3"/>
          <pc:sldLayoutMkLst>
            <pc:docMk/>
            <pc:sldMasterMk cId="1474239834" sldId="2147483648"/>
            <pc:sldLayoutMk cId="892077875" sldId="2147483649"/>
          </pc:sldLayoutMkLst>
          <pc:picChg chg="add mod">
            <ac:chgData name="Stephen Bache" userId="c5b9b180-8b6b-445c-bb1c-2e10f67c508f" providerId="ADAL" clId="{7BBD9036-765D-4D50-A431-0EBCC0EB2E27}" dt="2025-05-19T09:03:27.168" v="3"/>
            <ac:picMkLst>
              <pc:docMk/>
              <pc:sldMasterMk cId="1474239834" sldId="2147483648"/>
              <pc:sldLayoutMk cId="892077875" sldId="2147483649"/>
              <ac:picMk id="7" creationId="{02FB84EC-B5B0-3179-CDD2-D1D800BF1E7C}"/>
            </ac:picMkLst>
          </pc:picChg>
        </pc:sldLayoutChg>
        <pc:sldLayoutChg chg="addSp delSp modSp mod">
          <pc:chgData name="Stephen Bache" userId="c5b9b180-8b6b-445c-bb1c-2e10f67c508f" providerId="ADAL" clId="{7BBD9036-765D-4D50-A431-0EBCC0EB2E27}" dt="2025-05-19T09:03:14.411" v="1"/>
          <pc:sldLayoutMkLst>
            <pc:docMk/>
            <pc:sldMasterMk cId="1474239834" sldId="2147483648"/>
            <pc:sldLayoutMk cId="2209835094" sldId="2147483650"/>
          </pc:sldLayoutMkLst>
          <pc:picChg chg="add mod">
            <ac:chgData name="Stephen Bache" userId="c5b9b180-8b6b-445c-bb1c-2e10f67c508f" providerId="ADAL" clId="{7BBD9036-765D-4D50-A431-0EBCC0EB2E27}" dt="2025-05-19T09:03:14.411" v="1"/>
            <ac:picMkLst>
              <pc:docMk/>
              <pc:sldMasterMk cId="1474239834" sldId="2147483648"/>
              <pc:sldLayoutMk cId="2209835094" sldId="2147483650"/>
              <ac:picMk id="8" creationId="{DBA8B970-3C0C-DEF2-2C58-AE9A9E3C1FB9}"/>
            </ac:picMkLst>
          </pc:picChg>
        </pc:sldLayoutChg>
      </pc:sldMasterChg>
    </pc:docChg>
  </pc:docChgLst>
  <pc:docChgLst>
    <pc:chgData name="Stephen Bache" userId="c5b9b180-8b6b-445c-bb1c-2e10f67c508f" providerId="ADAL" clId="{CF39AFC8-8441-4635-A792-1AB70F438922}"/>
    <pc:docChg chg="undo custSel delSld modSld">
      <pc:chgData name="Stephen Bache" userId="c5b9b180-8b6b-445c-bb1c-2e10f67c508f" providerId="ADAL" clId="{CF39AFC8-8441-4635-A792-1AB70F438922}" dt="2025-05-02T10:16:10.164" v="94" actId="1076"/>
      <pc:docMkLst>
        <pc:docMk/>
      </pc:docMkLst>
      <pc:sldChg chg="del">
        <pc:chgData name="Stephen Bache" userId="c5b9b180-8b6b-445c-bb1c-2e10f67c508f" providerId="ADAL" clId="{CF39AFC8-8441-4635-A792-1AB70F438922}" dt="2025-05-02T10:09:21.187" v="0" actId="47"/>
        <pc:sldMkLst>
          <pc:docMk/>
          <pc:sldMk cId="831097820" sldId="256"/>
        </pc:sldMkLst>
      </pc:sldChg>
      <pc:sldChg chg="del">
        <pc:chgData name="Stephen Bache" userId="c5b9b180-8b6b-445c-bb1c-2e10f67c508f" providerId="ADAL" clId="{CF39AFC8-8441-4635-A792-1AB70F438922}" dt="2025-05-02T10:09:22.412" v="2" actId="47"/>
        <pc:sldMkLst>
          <pc:docMk/>
          <pc:sldMk cId="2667229424" sldId="257"/>
        </pc:sldMkLst>
      </pc:sldChg>
      <pc:sldChg chg="del">
        <pc:chgData name="Stephen Bache" userId="c5b9b180-8b6b-445c-bb1c-2e10f67c508f" providerId="ADAL" clId="{CF39AFC8-8441-4635-A792-1AB70F438922}" dt="2025-05-02T10:09:23.406" v="4" actId="47"/>
        <pc:sldMkLst>
          <pc:docMk/>
          <pc:sldMk cId="15565650" sldId="258"/>
        </pc:sldMkLst>
      </pc:sldChg>
      <pc:sldChg chg="del">
        <pc:chgData name="Stephen Bache" userId="c5b9b180-8b6b-445c-bb1c-2e10f67c508f" providerId="ADAL" clId="{CF39AFC8-8441-4635-A792-1AB70F438922}" dt="2025-05-02T10:09:23.003" v="3" actId="47"/>
        <pc:sldMkLst>
          <pc:docMk/>
          <pc:sldMk cId="1085779534" sldId="259"/>
        </pc:sldMkLst>
      </pc:sldChg>
      <pc:sldChg chg="del">
        <pc:chgData name="Stephen Bache" userId="c5b9b180-8b6b-445c-bb1c-2e10f67c508f" providerId="ADAL" clId="{CF39AFC8-8441-4635-A792-1AB70F438922}" dt="2025-05-02T10:09:28.531" v="14" actId="47"/>
        <pc:sldMkLst>
          <pc:docMk/>
          <pc:sldMk cId="2173293428" sldId="261"/>
        </pc:sldMkLst>
      </pc:sldChg>
      <pc:sldChg chg="del">
        <pc:chgData name="Stephen Bache" userId="c5b9b180-8b6b-445c-bb1c-2e10f67c508f" providerId="ADAL" clId="{CF39AFC8-8441-4635-A792-1AB70F438922}" dt="2025-05-02T10:09:26.277" v="10" actId="47"/>
        <pc:sldMkLst>
          <pc:docMk/>
          <pc:sldMk cId="1754147718" sldId="262"/>
        </pc:sldMkLst>
      </pc:sldChg>
      <pc:sldChg chg="del">
        <pc:chgData name="Stephen Bache" userId="c5b9b180-8b6b-445c-bb1c-2e10f67c508f" providerId="ADAL" clId="{CF39AFC8-8441-4635-A792-1AB70F438922}" dt="2025-05-02T10:09:32.539" v="17" actId="47"/>
        <pc:sldMkLst>
          <pc:docMk/>
          <pc:sldMk cId="2406706511" sldId="263"/>
        </pc:sldMkLst>
      </pc:sldChg>
      <pc:sldChg chg="del">
        <pc:chgData name="Stephen Bache" userId="c5b9b180-8b6b-445c-bb1c-2e10f67c508f" providerId="ADAL" clId="{CF39AFC8-8441-4635-A792-1AB70F438922}" dt="2025-05-02T10:09:21.855" v="1" actId="47"/>
        <pc:sldMkLst>
          <pc:docMk/>
          <pc:sldMk cId="1820573369" sldId="269"/>
        </pc:sldMkLst>
      </pc:sldChg>
      <pc:sldChg chg="del">
        <pc:chgData name="Stephen Bache" userId="c5b9b180-8b6b-445c-bb1c-2e10f67c508f" providerId="ADAL" clId="{CF39AFC8-8441-4635-A792-1AB70F438922}" dt="2025-05-02T10:09:24.307" v="6" actId="47"/>
        <pc:sldMkLst>
          <pc:docMk/>
          <pc:sldMk cId="4109734951" sldId="270"/>
        </pc:sldMkLst>
      </pc:sldChg>
      <pc:sldChg chg="del">
        <pc:chgData name="Stephen Bache" userId="c5b9b180-8b6b-445c-bb1c-2e10f67c508f" providerId="ADAL" clId="{CF39AFC8-8441-4635-A792-1AB70F438922}" dt="2025-05-02T10:09:23.957" v="5" actId="47"/>
        <pc:sldMkLst>
          <pc:docMk/>
          <pc:sldMk cId="1581602094" sldId="271"/>
        </pc:sldMkLst>
      </pc:sldChg>
      <pc:sldChg chg="del">
        <pc:chgData name="Stephen Bache" userId="c5b9b180-8b6b-445c-bb1c-2e10f67c508f" providerId="ADAL" clId="{CF39AFC8-8441-4635-A792-1AB70F438922}" dt="2025-05-02T10:09:24.577" v="7" actId="47"/>
        <pc:sldMkLst>
          <pc:docMk/>
          <pc:sldMk cId="643797242" sldId="272"/>
        </pc:sldMkLst>
      </pc:sldChg>
      <pc:sldChg chg="del">
        <pc:chgData name="Stephen Bache" userId="c5b9b180-8b6b-445c-bb1c-2e10f67c508f" providerId="ADAL" clId="{CF39AFC8-8441-4635-A792-1AB70F438922}" dt="2025-05-02T10:09:25.182" v="8" actId="47"/>
        <pc:sldMkLst>
          <pc:docMk/>
          <pc:sldMk cId="2757561406" sldId="273"/>
        </pc:sldMkLst>
      </pc:sldChg>
      <pc:sldChg chg="del">
        <pc:chgData name="Stephen Bache" userId="c5b9b180-8b6b-445c-bb1c-2e10f67c508f" providerId="ADAL" clId="{CF39AFC8-8441-4635-A792-1AB70F438922}" dt="2025-05-02T10:09:30.611" v="16" actId="47"/>
        <pc:sldMkLst>
          <pc:docMk/>
          <pc:sldMk cId="3460322744" sldId="274"/>
        </pc:sldMkLst>
      </pc:sldChg>
      <pc:sldChg chg="del">
        <pc:chgData name="Stephen Bache" userId="c5b9b180-8b6b-445c-bb1c-2e10f67c508f" providerId="ADAL" clId="{CF39AFC8-8441-4635-A792-1AB70F438922}" dt="2025-05-02T10:09:25.738" v="9" actId="47"/>
        <pc:sldMkLst>
          <pc:docMk/>
          <pc:sldMk cId="1219519884" sldId="275"/>
        </pc:sldMkLst>
      </pc:sldChg>
      <pc:sldChg chg="del">
        <pc:chgData name="Stephen Bache" userId="c5b9b180-8b6b-445c-bb1c-2e10f67c508f" providerId="ADAL" clId="{CF39AFC8-8441-4635-A792-1AB70F438922}" dt="2025-05-02T10:09:26.737" v="11" actId="47"/>
        <pc:sldMkLst>
          <pc:docMk/>
          <pc:sldMk cId="3675278978" sldId="276"/>
        </pc:sldMkLst>
      </pc:sldChg>
      <pc:sldChg chg="del">
        <pc:chgData name="Stephen Bache" userId="c5b9b180-8b6b-445c-bb1c-2e10f67c508f" providerId="ADAL" clId="{CF39AFC8-8441-4635-A792-1AB70F438922}" dt="2025-05-02T10:09:30.117" v="15" actId="47"/>
        <pc:sldMkLst>
          <pc:docMk/>
          <pc:sldMk cId="427844097" sldId="278"/>
        </pc:sldMkLst>
      </pc:sldChg>
      <pc:sldChg chg="del">
        <pc:chgData name="Stephen Bache" userId="c5b9b180-8b6b-445c-bb1c-2e10f67c508f" providerId="ADAL" clId="{CF39AFC8-8441-4635-A792-1AB70F438922}" dt="2025-05-02T10:09:27.317" v="12" actId="47"/>
        <pc:sldMkLst>
          <pc:docMk/>
          <pc:sldMk cId="2003752796" sldId="279"/>
        </pc:sldMkLst>
      </pc:sldChg>
      <pc:sldChg chg="del">
        <pc:chgData name="Stephen Bache" userId="c5b9b180-8b6b-445c-bb1c-2e10f67c508f" providerId="ADAL" clId="{CF39AFC8-8441-4635-A792-1AB70F438922}" dt="2025-05-02T10:09:27.893" v="13" actId="47"/>
        <pc:sldMkLst>
          <pc:docMk/>
          <pc:sldMk cId="3266662185" sldId="280"/>
        </pc:sldMkLst>
      </pc:sldChg>
      <pc:sldChg chg="addSp delSp modSp mod">
        <pc:chgData name="Stephen Bache" userId="c5b9b180-8b6b-445c-bb1c-2e10f67c508f" providerId="ADAL" clId="{CF39AFC8-8441-4635-A792-1AB70F438922}" dt="2025-05-02T10:16:10.164" v="94" actId="1076"/>
        <pc:sldMkLst>
          <pc:docMk/>
          <pc:sldMk cId="1309896688" sldId="283"/>
        </pc:sldMkLst>
        <pc:spChg chg="mod">
          <ac:chgData name="Stephen Bache" userId="c5b9b180-8b6b-445c-bb1c-2e10f67c508f" providerId="ADAL" clId="{CF39AFC8-8441-4635-A792-1AB70F438922}" dt="2025-05-02T10:14:43.058" v="82" actId="1076"/>
          <ac:spMkLst>
            <pc:docMk/>
            <pc:sldMk cId="1309896688" sldId="283"/>
            <ac:spMk id="8" creationId="{6DD052F2-CDD9-4E5C-AEF7-E49AFBCE6849}"/>
          </ac:spMkLst>
        </pc:spChg>
        <pc:picChg chg="add mod">
          <ac:chgData name="Stephen Bache" userId="c5b9b180-8b6b-445c-bb1c-2e10f67c508f" providerId="ADAL" clId="{CF39AFC8-8441-4635-A792-1AB70F438922}" dt="2025-05-02T10:16:10.164" v="94" actId="1076"/>
          <ac:picMkLst>
            <pc:docMk/>
            <pc:sldMk cId="1309896688" sldId="283"/>
            <ac:picMk id="2" creationId="{0000400D-57D3-3071-E1D2-33F8EB4339E4}"/>
          </ac:picMkLst>
        </pc:picChg>
      </pc:sldChg>
      <pc:sldChg chg="addSp delSp modSp mod">
        <pc:chgData name="Stephen Bache" userId="c5b9b180-8b6b-445c-bb1c-2e10f67c508f" providerId="ADAL" clId="{CF39AFC8-8441-4635-A792-1AB70F438922}" dt="2025-05-02T10:16:00.113" v="90" actId="21"/>
        <pc:sldMkLst>
          <pc:docMk/>
          <pc:sldMk cId="3237769751" sldId="292"/>
        </pc:sldMkLst>
        <pc:spChg chg="mod">
          <ac:chgData name="Stephen Bache" userId="c5b9b180-8b6b-445c-bb1c-2e10f67c508f" providerId="ADAL" clId="{CF39AFC8-8441-4635-A792-1AB70F438922}" dt="2025-05-02T10:13:01.377" v="62" actId="208"/>
          <ac:spMkLst>
            <pc:docMk/>
            <pc:sldMk cId="3237769751" sldId="292"/>
            <ac:spMk id="2" creationId="{BCFCC57F-8E14-42C8-9100-00402B82C3F0}"/>
          </ac:spMkLst>
        </pc:spChg>
        <pc:spChg chg="mod">
          <ac:chgData name="Stephen Bache" userId="c5b9b180-8b6b-445c-bb1c-2e10f67c508f" providerId="ADAL" clId="{CF39AFC8-8441-4635-A792-1AB70F438922}" dt="2025-05-02T10:12:50.192" v="61" actId="208"/>
          <ac:spMkLst>
            <pc:docMk/>
            <pc:sldMk cId="3237769751" sldId="292"/>
            <ac:spMk id="3" creationId="{1E18323B-E94C-414E-898D-6222B9D7635F}"/>
          </ac:spMkLst>
        </pc:spChg>
        <pc:spChg chg="mod">
          <ac:chgData name="Stephen Bache" userId="c5b9b180-8b6b-445c-bb1c-2e10f67c508f" providerId="ADAL" clId="{CF39AFC8-8441-4635-A792-1AB70F438922}" dt="2025-05-02T10:12:39.529" v="59" actId="1076"/>
          <ac:spMkLst>
            <pc:docMk/>
            <pc:sldMk cId="3237769751" sldId="292"/>
            <ac:spMk id="4" creationId="{82F72EF5-1EB2-4521-AF4A-2445BF49B543}"/>
          </ac:spMkLst>
        </pc:spChg>
        <pc:spChg chg="mod">
          <ac:chgData name="Stephen Bache" userId="c5b9b180-8b6b-445c-bb1c-2e10f67c508f" providerId="ADAL" clId="{CF39AFC8-8441-4635-A792-1AB70F438922}" dt="2025-05-02T10:12:43.258" v="60" actId="1076"/>
          <ac:spMkLst>
            <pc:docMk/>
            <pc:sldMk cId="3237769751" sldId="292"/>
            <ac:spMk id="5" creationId="{A35049AC-BE29-4CFB-A61D-468C4746761D}"/>
          </ac:spMkLst>
        </pc:spChg>
        <pc:spChg chg="mod">
          <ac:chgData name="Stephen Bache" userId="c5b9b180-8b6b-445c-bb1c-2e10f67c508f" providerId="ADAL" clId="{CF39AFC8-8441-4635-A792-1AB70F438922}" dt="2025-05-02T10:12:34.233" v="58" actId="1076"/>
          <ac:spMkLst>
            <pc:docMk/>
            <pc:sldMk cId="3237769751" sldId="292"/>
            <ac:spMk id="6" creationId="{9F34CDDC-EA7B-44B4-B431-DD3043F3C5E5}"/>
          </ac:spMkLst>
        </pc:spChg>
      </pc:sldChg>
      <pc:sldChg chg="delSp mod">
        <pc:chgData name="Stephen Bache" userId="c5b9b180-8b6b-445c-bb1c-2e10f67c508f" providerId="ADAL" clId="{CF39AFC8-8441-4635-A792-1AB70F438922}" dt="2025-05-02T10:09:48.016" v="18" actId="478"/>
        <pc:sldMkLst>
          <pc:docMk/>
          <pc:sldMk cId="3328287772" sldId="296"/>
        </pc:sldMkLst>
      </pc:sldChg>
    </pc:docChg>
  </pc:docChgLst>
  <pc:docChgLst>
    <pc:chgData name="Stephen Bache" userId="c5b9b180-8b6b-445c-bb1c-2e10f67c508f" providerId="ADAL" clId="{3565E8FD-5245-45A7-9ECD-EEAEDC9181E9}"/>
    <pc:docChg chg="custSel modSld">
      <pc:chgData name="Stephen Bache" userId="c5b9b180-8b6b-445c-bb1c-2e10f67c508f" providerId="ADAL" clId="{3565E8FD-5245-45A7-9ECD-EEAEDC9181E9}" dt="2025-05-21T10:52:18.355" v="8" actId="478"/>
      <pc:docMkLst>
        <pc:docMk/>
      </pc:docMkLst>
      <pc:sldChg chg="delSp mod delAnim">
        <pc:chgData name="Stephen Bache" userId="c5b9b180-8b6b-445c-bb1c-2e10f67c508f" providerId="ADAL" clId="{3565E8FD-5245-45A7-9ECD-EEAEDC9181E9}" dt="2025-05-21T10:51:59.595" v="0" actId="478"/>
        <pc:sldMkLst>
          <pc:docMk/>
          <pc:sldMk cId="2492752181" sldId="282"/>
        </pc:sldMkLst>
        <pc:picChg chg="del">
          <ac:chgData name="Stephen Bache" userId="c5b9b180-8b6b-445c-bb1c-2e10f67c508f" providerId="ADAL" clId="{3565E8FD-5245-45A7-9ECD-EEAEDC9181E9}" dt="2025-05-21T10:51:59.595" v="0" actId="478"/>
          <ac:picMkLst>
            <pc:docMk/>
            <pc:sldMk cId="2492752181" sldId="282"/>
            <ac:picMk id="5" creationId="{575009E4-2DEB-007A-EAC3-050B2E1E2505}"/>
          </ac:picMkLst>
        </pc:picChg>
      </pc:sldChg>
      <pc:sldChg chg="delSp mod delAnim">
        <pc:chgData name="Stephen Bache" userId="c5b9b180-8b6b-445c-bb1c-2e10f67c508f" providerId="ADAL" clId="{3565E8FD-5245-45A7-9ECD-EEAEDC9181E9}" dt="2025-05-21T10:52:07.170" v="3" actId="478"/>
        <pc:sldMkLst>
          <pc:docMk/>
          <pc:sldMk cId="1309896688" sldId="283"/>
        </pc:sldMkLst>
        <pc:picChg chg="del">
          <ac:chgData name="Stephen Bache" userId="c5b9b180-8b6b-445c-bb1c-2e10f67c508f" providerId="ADAL" clId="{3565E8FD-5245-45A7-9ECD-EEAEDC9181E9}" dt="2025-05-21T10:52:07.170" v="3" actId="478"/>
          <ac:picMkLst>
            <pc:docMk/>
            <pc:sldMk cId="1309896688" sldId="283"/>
            <ac:picMk id="10" creationId="{526A041F-5B14-B42B-428F-AD7251D23570}"/>
          </ac:picMkLst>
        </pc:picChg>
      </pc:sldChg>
      <pc:sldChg chg="delSp mod delAnim">
        <pc:chgData name="Stephen Bache" userId="c5b9b180-8b6b-445c-bb1c-2e10f67c508f" providerId="ADAL" clId="{3565E8FD-5245-45A7-9ECD-EEAEDC9181E9}" dt="2025-05-21T10:52:12.780" v="6" actId="478"/>
        <pc:sldMkLst>
          <pc:docMk/>
          <pc:sldMk cId="4122760593" sldId="284"/>
        </pc:sldMkLst>
        <pc:picChg chg="del">
          <ac:chgData name="Stephen Bache" userId="c5b9b180-8b6b-445c-bb1c-2e10f67c508f" providerId="ADAL" clId="{3565E8FD-5245-45A7-9ECD-EEAEDC9181E9}" dt="2025-05-21T10:52:12.780" v="6" actId="478"/>
          <ac:picMkLst>
            <pc:docMk/>
            <pc:sldMk cId="4122760593" sldId="284"/>
            <ac:picMk id="9" creationId="{5AD0DC67-4E18-55D2-DB30-6F08B7933DA0}"/>
          </ac:picMkLst>
        </pc:picChg>
      </pc:sldChg>
      <pc:sldChg chg="delSp mod delAnim">
        <pc:chgData name="Stephen Bache" userId="c5b9b180-8b6b-445c-bb1c-2e10f67c508f" providerId="ADAL" clId="{3565E8FD-5245-45A7-9ECD-EEAEDC9181E9}" dt="2025-05-21T10:52:15.863" v="7" actId="478"/>
        <pc:sldMkLst>
          <pc:docMk/>
          <pc:sldMk cId="1394671205" sldId="287"/>
        </pc:sldMkLst>
        <pc:picChg chg="del">
          <ac:chgData name="Stephen Bache" userId="c5b9b180-8b6b-445c-bb1c-2e10f67c508f" providerId="ADAL" clId="{3565E8FD-5245-45A7-9ECD-EEAEDC9181E9}" dt="2025-05-21T10:52:15.863" v="7" actId="478"/>
          <ac:picMkLst>
            <pc:docMk/>
            <pc:sldMk cId="1394671205" sldId="287"/>
            <ac:picMk id="8" creationId="{CF94D9DE-BAC2-B527-EB03-C4F019B90246}"/>
          </ac:picMkLst>
        </pc:picChg>
      </pc:sldChg>
      <pc:sldChg chg="delSp mod delAnim">
        <pc:chgData name="Stephen Bache" userId="c5b9b180-8b6b-445c-bb1c-2e10f67c508f" providerId="ADAL" clId="{3565E8FD-5245-45A7-9ECD-EEAEDC9181E9}" dt="2025-05-21T10:52:04.170" v="2" actId="478"/>
        <pc:sldMkLst>
          <pc:docMk/>
          <pc:sldMk cId="612963427" sldId="290"/>
        </pc:sldMkLst>
        <pc:picChg chg="del">
          <ac:chgData name="Stephen Bache" userId="c5b9b180-8b6b-445c-bb1c-2e10f67c508f" providerId="ADAL" clId="{3565E8FD-5245-45A7-9ECD-EEAEDC9181E9}" dt="2025-05-21T10:52:04.170" v="2" actId="478"/>
          <ac:picMkLst>
            <pc:docMk/>
            <pc:sldMk cId="612963427" sldId="290"/>
            <ac:picMk id="16" creationId="{9625B347-A32F-78D8-2114-03DDD63CA194}"/>
          </ac:picMkLst>
        </pc:picChg>
        <pc:picChg chg="del">
          <ac:chgData name="Stephen Bache" userId="c5b9b180-8b6b-445c-bb1c-2e10f67c508f" providerId="ADAL" clId="{3565E8FD-5245-45A7-9ECD-EEAEDC9181E9}" dt="2025-05-21T10:52:02.843" v="1" actId="478"/>
          <ac:picMkLst>
            <pc:docMk/>
            <pc:sldMk cId="612963427" sldId="290"/>
            <ac:picMk id="17" creationId="{292B85B9-8A55-D791-6624-2136448AF713}"/>
          </ac:picMkLst>
        </pc:picChg>
      </pc:sldChg>
      <pc:sldChg chg="delSp mod delAnim">
        <pc:chgData name="Stephen Bache" userId="c5b9b180-8b6b-445c-bb1c-2e10f67c508f" providerId="ADAL" clId="{3565E8FD-5245-45A7-9ECD-EEAEDC9181E9}" dt="2025-05-21T10:52:09.279" v="4" actId="478"/>
        <pc:sldMkLst>
          <pc:docMk/>
          <pc:sldMk cId="1701555852" sldId="293"/>
        </pc:sldMkLst>
        <pc:picChg chg="del">
          <ac:chgData name="Stephen Bache" userId="c5b9b180-8b6b-445c-bb1c-2e10f67c508f" providerId="ADAL" clId="{3565E8FD-5245-45A7-9ECD-EEAEDC9181E9}" dt="2025-05-21T10:52:09.279" v="4" actId="478"/>
          <ac:picMkLst>
            <pc:docMk/>
            <pc:sldMk cId="1701555852" sldId="293"/>
            <ac:picMk id="5" creationId="{1D8D60B2-3B73-7E50-2801-50722A1B07A9}"/>
          </ac:picMkLst>
        </pc:picChg>
      </pc:sldChg>
      <pc:sldChg chg="delSp mod delAnim">
        <pc:chgData name="Stephen Bache" userId="c5b9b180-8b6b-445c-bb1c-2e10f67c508f" providerId="ADAL" clId="{3565E8FD-5245-45A7-9ECD-EEAEDC9181E9}" dt="2025-05-21T10:52:11.037" v="5" actId="478"/>
        <pc:sldMkLst>
          <pc:docMk/>
          <pc:sldMk cId="3621959595" sldId="294"/>
        </pc:sldMkLst>
        <pc:picChg chg="del">
          <ac:chgData name="Stephen Bache" userId="c5b9b180-8b6b-445c-bb1c-2e10f67c508f" providerId="ADAL" clId="{3565E8FD-5245-45A7-9ECD-EEAEDC9181E9}" dt="2025-05-21T10:52:11.037" v="5" actId="478"/>
          <ac:picMkLst>
            <pc:docMk/>
            <pc:sldMk cId="3621959595" sldId="294"/>
            <ac:picMk id="8" creationId="{639F966F-1199-992E-F542-E2F5C56D20D2}"/>
          </ac:picMkLst>
        </pc:picChg>
      </pc:sldChg>
      <pc:sldChg chg="delSp mod delAnim">
        <pc:chgData name="Stephen Bache" userId="c5b9b180-8b6b-445c-bb1c-2e10f67c508f" providerId="ADAL" clId="{3565E8FD-5245-45A7-9ECD-EEAEDC9181E9}" dt="2025-05-21T10:52:18.355" v="8" actId="478"/>
        <pc:sldMkLst>
          <pc:docMk/>
          <pc:sldMk cId="2305237876" sldId="295"/>
        </pc:sldMkLst>
        <pc:picChg chg="del">
          <ac:chgData name="Stephen Bache" userId="c5b9b180-8b6b-445c-bb1c-2e10f67c508f" providerId="ADAL" clId="{3565E8FD-5245-45A7-9ECD-EEAEDC9181E9}" dt="2025-05-21T10:52:18.355" v="8" actId="478"/>
          <ac:picMkLst>
            <pc:docMk/>
            <pc:sldMk cId="2305237876" sldId="295"/>
            <ac:picMk id="6" creationId="{25780182-E7C4-7E61-F19F-0949A974B371}"/>
          </ac:picMkLst>
        </pc:picChg>
      </pc:sldChg>
    </pc:docChg>
  </pc:docChgLst>
  <pc:docChgLst>
    <pc:chgData name="Stephen Bache" userId="c5b9b180-8b6b-445c-bb1c-2e10f67c508f" providerId="ADAL" clId="{8B6FAD83-D18B-4457-96DF-6019E9B97D0D}"/>
    <pc:docChg chg="custSel modSld modMainMaster">
      <pc:chgData name="Stephen Bache" userId="c5b9b180-8b6b-445c-bb1c-2e10f67c508f" providerId="ADAL" clId="{8B6FAD83-D18B-4457-96DF-6019E9B97D0D}" dt="2025-05-01T08:27:56.263" v="94"/>
      <pc:docMkLst>
        <pc:docMk/>
      </pc:docMkLst>
      <pc:sldChg chg="modSp mod">
        <pc:chgData name="Stephen Bache" userId="c5b9b180-8b6b-445c-bb1c-2e10f67c508f" providerId="ADAL" clId="{8B6FAD83-D18B-4457-96DF-6019E9B97D0D}" dt="2025-04-30T17:47:37.355" v="86" actId="1036"/>
        <pc:sldMkLst>
          <pc:docMk/>
          <pc:sldMk cId="1754147718" sldId="262"/>
        </pc:sldMkLst>
      </pc:sldChg>
      <pc:sldMasterChg chg="addSp modSp modSldLayout">
        <pc:chgData name="Stephen Bache" userId="c5b9b180-8b6b-445c-bb1c-2e10f67c508f" providerId="ADAL" clId="{8B6FAD83-D18B-4457-96DF-6019E9B97D0D}" dt="2025-05-01T08:27:56.263" v="94"/>
        <pc:sldMasterMkLst>
          <pc:docMk/>
          <pc:sldMasterMk cId="1474239834" sldId="2147483648"/>
        </pc:sldMasterMkLst>
        <pc:sldLayoutChg chg="addSp modSp">
          <pc:chgData name="Stephen Bache" userId="c5b9b180-8b6b-445c-bb1c-2e10f67c508f" providerId="ADAL" clId="{8B6FAD83-D18B-4457-96DF-6019E9B97D0D}" dt="2025-05-01T08:27:41.383" v="90"/>
          <pc:sldLayoutMkLst>
            <pc:docMk/>
            <pc:sldMasterMk cId="1474239834" sldId="2147483648"/>
            <pc:sldLayoutMk cId="892077875" sldId="2147483649"/>
          </pc:sldLayoutMkLst>
        </pc:sldLayoutChg>
        <pc:sldLayoutChg chg="addSp delSp modSp mod">
          <pc:chgData name="Stephen Bache" userId="c5b9b180-8b6b-445c-bb1c-2e10f67c508f" providerId="ADAL" clId="{8B6FAD83-D18B-4457-96DF-6019E9B97D0D}" dt="2025-05-01T08:27:49.137" v="93" actId="478"/>
          <pc:sldLayoutMkLst>
            <pc:docMk/>
            <pc:sldMasterMk cId="1474239834" sldId="2147483648"/>
            <pc:sldLayoutMk cId="2821695508" sldId="2147483651"/>
          </pc:sldLayoutMkLst>
        </pc:sldLayoutChg>
        <pc:sldLayoutChg chg="addSp delSp modSp mod">
          <pc:chgData name="Stephen Bache" userId="c5b9b180-8b6b-445c-bb1c-2e10f67c508f" providerId="ADAL" clId="{8B6FAD83-D18B-4457-96DF-6019E9B97D0D}" dt="2025-05-01T08:27:44.364" v="91" actId="478"/>
          <pc:sldLayoutMkLst>
            <pc:docMk/>
            <pc:sldMasterMk cId="1474239834" sldId="2147483648"/>
            <pc:sldLayoutMk cId="1787971214" sldId="2147483652"/>
          </pc:sldLayoutMkLst>
        </pc:sldLayoutChg>
        <pc:sldLayoutChg chg="addSp delSp modSp mod">
          <pc:chgData name="Stephen Bache" userId="c5b9b180-8b6b-445c-bb1c-2e10f67c508f" providerId="ADAL" clId="{8B6FAD83-D18B-4457-96DF-6019E9B97D0D}" dt="2025-05-01T08:27:46.168" v="92" actId="478"/>
          <pc:sldLayoutMkLst>
            <pc:docMk/>
            <pc:sldMasterMk cId="1474239834" sldId="2147483648"/>
            <pc:sldLayoutMk cId="2724604771" sldId="2147483653"/>
          </pc:sldLayoutMkLst>
        </pc:sldLayoutChg>
      </pc:sldMasterChg>
    </pc:docChg>
  </pc:docChgLst>
  <pc:docChgLst>
    <pc:chgData name="Sue Finnigan" userId="f6749230-6577-4d0a-9776-fa5b9065e201" providerId="ADAL" clId="{E22736E6-6FF6-4289-894C-9F6C2B21D1EF}"/>
    <pc:docChg chg="custSel addSld modSld">
      <pc:chgData name="Sue Finnigan" userId="f6749230-6577-4d0a-9776-fa5b9065e201" providerId="ADAL" clId="{E22736E6-6FF6-4289-894C-9F6C2B21D1EF}" dt="2025-04-17T19:01:05.648" v="466" actId="20577"/>
      <pc:docMkLst>
        <pc:docMk/>
      </pc:docMkLst>
      <pc:sldChg chg="modSp mod">
        <pc:chgData name="Sue Finnigan" userId="f6749230-6577-4d0a-9776-fa5b9065e201" providerId="ADAL" clId="{E22736E6-6FF6-4289-894C-9F6C2B21D1EF}" dt="2025-04-17T18:56:46.771" v="66" actId="20577"/>
        <pc:sldMkLst>
          <pc:docMk/>
          <pc:sldMk cId="1085779534" sldId="259"/>
        </pc:sldMkLst>
      </pc:sldChg>
      <pc:sldChg chg="modSp add mod">
        <pc:chgData name="Sue Finnigan" userId="f6749230-6577-4d0a-9776-fa5b9065e201" providerId="ADAL" clId="{E22736E6-6FF6-4289-894C-9F6C2B21D1EF}" dt="2025-04-17T19:01:05.648" v="466" actId="20577"/>
        <pc:sldMkLst>
          <pc:docMk/>
          <pc:sldMk cId="3328287772" sldId="296"/>
        </pc:sldMkLst>
        <pc:spChg chg="mod">
          <ac:chgData name="Sue Finnigan" userId="f6749230-6577-4d0a-9776-fa5b9065e201" providerId="ADAL" clId="{E22736E6-6FF6-4289-894C-9F6C2B21D1EF}" dt="2025-04-17T19:01:05.648" v="466" actId="20577"/>
          <ac:spMkLst>
            <pc:docMk/>
            <pc:sldMk cId="3328287772" sldId="296"/>
            <ac:spMk id="3" creationId="{4EB298DC-C433-8987-02F5-913FE81FCA24}"/>
          </ac:spMkLst>
        </pc:spChg>
      </pc:sldChg>
    </pc:docChg>
  </pc:docChgLst>
  <pc:docChgLst>
    <pc:chgData name="Sam Dunker" userId="d8995d80-aa0b-4f86-9a89-d566cbb4a75c" providerId="ADAL" clId="{D23A5166-C5FE-4858-BF1A-122A2DC38CEE}"/>
    <pc:docChg chg="custSel modSld">
      <pc:chgData name="Sam Dunker" userId="d8995d80-aa0b-4f86-9a89-d566cbb4a75c" providerId="ADAL" clId="{D23A5166-C5FE-4858-BF1A-122A2DC38CEE}" dt="2025-05-19T13:25:21.370" v="80" actId="20577"/>
      <pc:docMkLst>
        <pc:docMk/>
      </pc:docMkLst>
      <pc:sldChg chg="modSp mod">
        <pc:chgData name="Sam Dunker" userId="d8995d80-aa0b-4f86-9a89-d566cbb4a75c" providerId="ADAL" clId="{D23A5166-C5FE-4858-BF1A-122A2DC38CEE}" dt="2025-05-19T13:20:20.038" v="56" actId="20577"/>
        <pc:sldMkLst>
          <pc:docMk/>
          <pc:sldMk cId="754956179" sldId="288"/>
        </pc:sldMkLst>
        <pc:graphicFrameChg chg="modGraphic">
          <ac:chgData name="Sam Dunker" userId="d8995d80-aa0b-4f86-9a89-d566cbb4a75c" providerId="ADAL" clId="{D23A5166-C5FE-4858-BF1A-122A2DC38CEE}" dt="2025-05-19T13:20:20.038" v="56" actId="20577"/>
          <ac:graphicFrameMkLst>
            <pc:docMk/>
            <pc:sldMk cId="754956179" sldId="288"/>
            <ac:graphicFrameMk id="4" creationId="{3CC23C17-8137-4929-BEC4-5BAE24A5D843}"/>
          </ac:graphicFrameMkLst>
        </pc:graphicFrameChg>
      </pc:sldChg>
      <pc:sldChg chg="modSp mod">
        <pc:chgData name="Sam Dunker" userId="d8995d80-aa0b-4f86-9a89-d566cbb4a75c" providerId="ADAL" clId="{D23A5166-C5FE-4858-BF1A-122A2DC38CEE}" dt="2025-05-19T13:22:03.732" v="76" actId="20577"/>
        <pc:sldMkLst>
          <pc:docMk/>
          <pc:sldMk cId="612963427" sldId="290"/>
        </pc:sldMkLst>
        <pc:spChg chg="mod">
          <ac:chgData name="Sam Dunker" userId="d8995d80-aa0b-4f86-9a89-d566cbb4a75c" providerId="ADAL" clId="{D23A5166-C5FE-4858-BF1A-122A2DC38CEE}" dt="2025-05-19T13:22:03.732" v="76" actId="20577"/>
          <ac:spMkLst>
            <pc:docMk/>
            <pc:sldMk cId="612963427" sldId="290"/>
            <ac:spMk id="3" creationId="{BF699D10-E312-4446-9FE8-D8B0FCE492B6}"/>
          </ac:spMkLst>
        </pc:spChg>
      </pc:sldChg>
      <pc:sldChg chg="modSp mod">
        <pc:chgData name="Sam Dunker" userId="d8995d80-aa0b-4f86-9a89-d566cbb4a75c" providerId="ADAL" clId="{D23A5166-C5FE-4858-BF1A-122A2DC38CEE}" dt="2025-05-19T13:25:21.370" v="80" actId="20577"/>
        <pc:sldMkLst>
          <pc:docMk/>
          <pc:sldMk cId="3237769751" sldId="292"/>
        </pc:sldMkLst>
        <pc:spChg chg="mod">
          <ac:chgData name="Sam Dunker" userId="d8995d80-aa0b-4f86-9a89-d566cbb4a75c" providerId="ADAL" clId="{D23A5166-C5FE-4858-BF1A-122A2DC38CEE}" dt="2025-05-19T13:25:21.370" v="80" actId="20577"/>
          <ac:spMkLst>
            <pc:docMk/>
            <pc:sldMk cId="3237769751" sldId="292"/>
            <ac:spMk id="5" creationId="{A35049AC-BE29-4CFB-A61D-468C4746761D}"/>
          </ac:spMkLst>
        </pc:spChg>
      </pc:sldChg>
      <pc:sldChg chg="modSp mod">
        <pc:chgData name="Sam Dunker" userId="d8995d80-aa0b-4f86-9a89-d566cbb4a75c" providerId="ADAL" clId="{D23A5166-C5FE-4858-BF1A-122A2DC38CEE}" dt="2025-05-19T13:21:15.239" v="68" actId="20577"/>
        <pc:sldMkLst>
          <pc:docMk/>
          <pc:sldMk cId="3328287772" sldId="296"/>
        </pc:sldMkLst>
        <pc:spChg chg="mod">
          <ac:chgData name="Sam Dunker" userId="d8995d80-aa0b-4f86-9a89-d566cbb4a75c" providerId="ADAL" clId="{D23A5166-C5FE-4858-BF1A-122A2DC38CEE}" dt="2025-05-19T13:21:15.239" v="68" actId="20577"/>
          <ac:spMkLst>
            <pc:docMk/>
            <pc:sldMk cId="3328287772" sldId="296"/>
            <ac:spMk id="3" creationId="{4EB298DC-C433-8987-02F5-913FE81FCA24}"/>
          </ac:spMkLst>
        </pc:spChg>
      </pc:sldChg>
    </pc:docChg>
  </pc:docChgLst>
  <pc:docChgLst>
    <pc:chgData name="Stephen Bache" userId="c5b9b180-8b6b-445c-bb1c-2e10f67c508f" providerId="ADAL" clId="{F60ACAAB-94DC-42A1-9685-007717C6ABA6}"/>
    <pc:docChg chg="undo custSel addSld delSld modSld modMainMaster">
      <pc:chgData name="Stephen Bache" userId="c5b9b180-8b6b-445c-bb1c-2e10f67c508f" providerId="ADAL" clId="{F60ACAAB-94DC-42A1-9685-007717C6ABA6}" dt="2025-05-01T15:33:38.592" v="2636" actId="20577"/>
      <pc:docMkLst>
        <pc:docMk/>
      </pc:docMkLst>
      <pc:sldChg chg="addSp delSp modSp mod">
        <pc:chgData name="Stephen Bache" userId="c5b9b180-8b6b-445c-bb1c-2e10f67c508f" providerId="ADAL" clId="{F60ACAAB-94DC-42A1-9685-007717C6ABA6}" dt="2025-05-01T15:33:38.592" v="2636" actId="20577"/>
        <pc:sldMkLst>
          <pc:docMk/>
          <pc:sldMk cId="831097820" sldId="256"/>
        </pc:sldMkLst>
      </pc:sldChg>
      <pc:sldChg chg="modSp mod">
        <pc:chgData name="Stephen Bache" userId="c5b9b180-8b6b-445c-bb1c-2e10f67c508f" providerId="ADAL" clId="{F60ACAAB-94DC-42A1-9685-007717C6ABA6}" dt="2025-05-01T12:49:15.791" v="1639" actId="1076"/>
        <pc:sldMkLst>
          <pc:docMk/>
          <pc:sldMk cId="2667229424" sldId="257"/>
        </pc:sldMkLst>
      </pc:sldChg>
      <pc:sldChg chg="modSp mod">
        <pc:chgData name="Stephen Bache" userId="c5b9b180-8b6b-445c-bb1c-2e10f67c508f" providerId="ADAL" clId="{F60ACAAB-94DC-42A1-9685-007717C6ABA6}" dt="2025-05-01T10:45:00.910" v="136" actId="1076"/>
        <pc:sldMkLst>
          <pc:docMk/>
          <pc:sldMk cId="15565650" sldId="258"/>
        </pc:sldMkLst>
      </pc:sldChg>
      <pc:sldChg chg="modSp mod">
        <pc:chgData name="Stephen Bache" userId="c5b9b180-8b6b-445c-bb1c-2e10f67c508f" providerId="ADAL" clId="{F60ACAAB-94DC-42A1-9685-007717C6ABA6}" dt="2025-05-01T12:49:20.508" v="1640" actId="33524"/>
        <pc:sldMkLst>
          <pc:docMk/>
          <pc:sldMk cId="1085779534" sldId="259"/>
        </pc:sldMkLst>
      </pc:sldChg>
      <pc:sldChg chg="modSp mod">
        <pc:chgData name="Stephen Bache" userId="c5b9b180-8b6b-445c-bb1c-2e10f67c508f" providerId="ADAL" clId="{F60ACAAB-94DC-42A1-9685-007717C6ABA6}" dt="2025-05-01T13:23:55.226" v="1876" actId="27636"/>
        <pc:sldMkLst>
          <pc:docMk/>
          <pc:sldMk cId="2173293428" sldId="261"/>
        </pc:sldMkLst>
      </pc:sldChg>
      <pc:sldChg chg="addSp delSp modSp mod modAnim">
        <pc:chgData name="Stephen Bache" userId="c5b9b180-8b6b-445c-bb1c-2e10f67c508f" providerId="ADAL" clId="{F60ACAAB-94DC-42A1-9685-007717C6ABA6}" dt="2025-05-01T12:36:45.735" v="1623" actId="1036"/>
        <pc:sldMkLst>
          <pc:docMk/>
          <pc:sldMk cId="1754147718" sldId="262"/>
        </pc:sldMkLst>
      </pc:sldChg>
      <pc:sldChg chg="modSp mod">
        <pc:chgData name="Stephen Bache" userId="c5b9b180-8b6b-445c-bb1c-2e10f67c508f" providerId="ADAL" clId="{F60ACAAB-94DC-42A1-9685-007717C6ABA6}" dt="2025-05-01T12:58:12.228" v="1679" actId="6549"/>
        <pc:sldMkLst>
          <pc:docMk/>
          <pc:sldMk cId="2406706511" sldId="263"/>
        </pc:sldMkLst>
      </pc:sldChg>
      <pc:sldChg chg="modSp mod">
        <pc:chgData name="Stephen Bache" userId="c5b9b180-8b6b-445c-bb1c-2e10f67c508f" providerId="ADAL" clId="{F60ACAAB-94DC-42A1-9685-007717C6ABA6}" dt="2025-05-01T12:45:53.713" v="1632" actId="1076"/>
        <pc:sldMkLst>
          <pc:docMk/>
          <pc:sldMk cId="1820573369" sldId="269"/>
        </pc:sldMkLst>
      </pc:sldChg>
      <pc:sldChg chg="addSp delSp modSp mod">
        <pc:chgData name="Stephen Bache" userId="c5b9b180-8b6b-445c-bb1c-2e10f67c508f" providerId="ADAL" clId="{F60ACAAB-94DC-42A1-9685-007717C6ABA6}" dt="2025-05-01T13:42:28.734" v="2130" actId="403"/>
        <pc:sldMkLst>
          <pc:docMk/>
          <pc:sldMk cId="4109734951" sldId="270"/>
        </pc:sldMkLst>
      </pc:sldChg>
      <pc:sldChg chg="modSp mod">
        <pc:chgData name="Stephen Bache" userId="c5b9b180-8b6b-445c-bb1c-2e10f67c508f" providerId="ADAL" clId="{F60ACAAB-94DC-42A1-9685-007717C6ABA6}" dt="2025-05-01T10:45:22.656" v="138" actId="1076"/>
        <pc:sldMkLst>
          <pc:docMk/>
          <pc:sldMk cId="1581602094" sldId="271"/>
        </pc:sldMkLst>
      </pc:sldChg>
      <pc:sldChg chg="delSp modSp mod">
        <pc:chgData name="Stephen Bache" userId="c5b9b180-8b6b-445c-bb1c-2e10f67c508f" providerId="ADAL" clId="{F60ACAAB-94DC-42A1-9685-007717C6ABA6}" dt="2025-05-01T12:05:25.023" v="554" actId="20577"/>
        <pc:sldMkLst>
          <pc:docMk/>
          <pc:sldMk cId="643797242" sldId="272"/>
        </pc:sldMkLst>
      </pc:sldChg>
      <pc:sldChg chg="addSp delSp modSp mod">
        <pc:chgData name="Stephen Bache" userId="c5b9b180-8b6b-445c-bb1c-2e10f67c508f" providerId="ADAL" clId="{F60ACAAB-94DC-42A1-9685-007717C6ABA6}" dt="2025-05-01T12:15:53.783" v="620" actId="478"/>
        <pc:sldMkLst>
          <pc:docMk/>
          <pc:sldMk cId="2757561406" sldId="273"/>
        </pc:sldMkLst>
      </pc:sldChg>
      <pc:sldChg chg="addSp delSp modSp mod">
        <pc:chgData name="Stephen Bache" userId="c5b9b180-8b6b-445c-bb1c-2e10f67c508f" providerId="ADAL" clId="{F60ACAAB-94DC-42A1-9685-007717C6ABA6}" dt="2025-05-01T13:28:50.083" v="2072" actId="1076"/>
        <pc:sldMkLst>
          <pc:docMk/>
          <pc:sldMk cId="3460322744" sldId="274"/>
        </pc:sldMkLst>
      </pc:sldChg>
      <pc:sldChg chg="delSp modSp mod">
        <pc:chgData name="Stephen Bache" userId="c5b9b180-8b6b-445c-bb1c-2e10f67c508f" providerId="ADAL" clId="{F60ACAAB-94DC-42A1-9685-007717C6ABA6}" dt="2025-05-01T13:22:43.269" v="1871" actId="1076"/>
        <pc:sldMkLst>
          <pc:docMk/>
          <pc:sldMk cId="1219519884" sldId="275"/>
        </pc:sldMkLst>
      </pc:sldChg>
      <pc:sldChg chg="modSp mod">
        <pc:chgData name="Stephen Bache" userId="c5b9b180-8b6b-445c-bb1c-2e10f67c508f" providerId="ADAL" clId="{F60ACAAB-94DC-42A1-9685-007717C6ABA6}" dt="2025-05-01T12:21:38.070" v="715" actId="20577"/>
        <pc:sldMkLst>
          <pc:docMk/>
          <pc:sldMk cId="3675278978" sldId="276"/>
        </pc:sldMkLst>
      </pc:sldChg>
      <pc:sldChg chg="addSp delSp modSp mod">
        <pc:chgData name="Stephen Bache" userId="c5b9b180-8b6b-445c-bb1c-2e10f67c508f" providerId="ADAL" clId="{F60ACAAB-94DC-42A1-9685-007717C6ABA6}" dt="2025-05-01T13:26:46.866" v="2027" actId="14100"/>
        <pc:sldMkLst>
          <pc:docMk/>
          <pc:sldMk cId="427844097" sldId="278"/>
        </pc:sldMkLst>
      </pc:sldChg>
      <pc:sldChg chg="modSp mod">
        <pc:chgData name="Stephen Bache" userId="c5b9b180-8b6b-445c-bb1c-2e10f67c508f" providerId="ADAL" clId="{F60ACAAB-94DC-42A1-9685-007717C6ABA6}" dt="2025-05-01T12:22:47.783" v="722" actId="1076"/>
        <pc:sldMkLst>
          <pc:docMk/>
          <pc:sldMk cId="2003752796" sldId="279"/>
        </pc:sldMkLst>
      </pc:sldChg>
      <pc:sldChg chg="del">
        <pc:chgData name="Stephen Bache" userId="c5b9b180-8b6b-445c-bb1c-2e10f67c508f" providerId="ADAL" clId="{F60ACAAB-94DC-42A1-9685-007717C6ABA6}" dt="2025-05-01T13:34:02.037" v="2073" actId="47"/>
        <pc:sldMkLst>
          <pc:docMk/>
          <pc:sldMk cId="2498936154" sldId="281"/>
        </pc:sldMkLst>
      </pc:sldChg>
      <pc:sldChg chg="addSp delSp modSp mod">
        <pc:chgData name="Stephen Bache" userId="c5b9b180-8b6b-445c-bb1c-2e10f67c508f" providerId="ADAL" clId="{F60ACAAB-94DC-42A1-9685-007717C6ABA6}" dt="2025-05-01T13:43:56.092" v="2163" actId="1076"/>
        <pc:sldMkLst>
          <pc:docMk/>
          <pc:sldMk cId="2492752181" sldId="282"/>
        </pc:sldMkLst>
        <pc:spChg chg="mod">
          <ac:chgData name="Stephen Bache" userId="c5b9b180-8b6b-445c-bb1c-2e10f67c508f" providerId="ADAL" clId="{F60ACAAB-94DC-42A1-9685-007717C6ABA6}" dt="2025-05-01T13:41:56.610" v="2125" actId="208"/>
          <ac:spMkLst>
            <pc:docMk/>
            <pc:sldMk cId="2492752181" sldId="282"/>
            <ac:spMk id="2" creationId="{15161A12-86D2-4A12-8422-A2EFFE94D65B}"/>
          </ac:spMkLst>
        </pc:spChg>
        <pc:spChg chg="mod">
          <ac:chgData name="Stephen Bache" userId="c5b9b180-8b6b-445c-bb1c-2e10f67c508f" providerId="ADAL" clId="{F60ACAAB-94DC-42A1-9685-007717C6ABA6}" dt="2025-05-01T13:43:54.521" v="2162" actId="1076"/>
          <ac:spMkLst>
            <pc:docMk/>
            <pc:sldMk cId="2492752181" sldId="282"/>
            <ac:spMk id="3" creationId="{70183601-8FA4-4523-9F9C-0A2C4B4A4DE0}"/>
          </ac:spMkLst>
        </pc:spChg>
        <pc:picChg chg="add mod">
          <ac:chgData name="Stephen Bache" userId="c5b9b180-8b6b-445c-bb1c-2e10f67c508f" providerId="ADAL" clId="{F60ACAAB-94DC-42A1-9685-007717C6ABA6}" dt="2025-05-01T13:43:56.092" v="2163" actId="1076"/>
          <ac:picMkLst>
            <pc:docMk/>
            <pc:sldMk cId="2492752181" sldId="282"/>
            <ac:picMk id="4" creationId="{3AAB3E6E-CCDE-B51A-8E73-C4246ED68B51}"/>
          </ac:picMkLst>
        </pc:picChg>
      </pc:sldChg>
      <pc:sldChg chg="addSp delSp modSp mod">
        <pc:chgData name="Stephen Bache" userId="c5b9b180-8b6b-445c-bb1c-2e10f67c508f" providerId="ADAL" clId="{F60ACAAB-94DC-42A1-9685-007717C6ABA6}" dt="2025-05-01T13:58:08.117" v="2396" actId="255"/>
        <pc:sldMkLst>
          <pc:docMk/>
          <pc:sldMk cId="1309896688" sldId="283"/>
        </pc:sldMkLst>
        <pc:spChg chg="mod">
          <ac:chgData name="Stephen Bache" userId="c5b9b180-8b6b-445c-bb1c-2e10f67c508f" providerId="ADAL" clId="{F60ACAAB-94DC-42A1-9685-007717C6ABA6}" dt="2025-05-01T13:58:08.117" v="2396" actId="255"/>
          <ac:spMkLst>
            <pc:docMk/>
            <pc:sldMk cId="1309896688" sldId="283"/>
            <ac:spMk id="3" creationId="{7D967524-51FA-427D-B751-D9959566BC1E}"/>
          </ac:spMkLst>
        </pc:spChg>
        <pc:spChg chg="mod">
          <ac:chgData name="Stephen Bache" userId="c5b9b180-8b6b-445c-bb1c-2e10f67c508f" providerId="ADAL" clId="{F60ACAAB-94DC-42A1-9685-007717C6ABA6}" dt="2025-05-01T13:55:26.894" v="2350" actId="207"/>
          <ac:spMkLst>
            <pc:docMk/>
            <pc:sldMk cId="1309896688" sldId="283"/>
            <ac:spMk id="4" creationId="{9C5EB076-3BB8-455C-A3D4-F6ECC6C3B266}"/>
          </ac:spMkLst>
        </pc:spChg>
        <pc:spChg chg="mod">
          <ac:chgData name="Stephen Bache" userId="c5b9b180-8b6b-445c-bb1c-2e10f67c508f" providerId="ADAL" clId="{F60ACAAB-94DC-42A1-9685-007717C6ABA6}" dt="2025-05-01T13:57:37.530" v="2386" actId="14100"/>
          <ac:spMkLst>
            <pc:docMk/>
            <pc:sldMk cId="1309896688" sldId="283"/>
            <ac:spMk id="7" creationId="{28DD363F-94CF-45BB-AFBD-4A79AEE6A31C}"/>
          </ac:spMkLst>
        </pc:spChg>
        <pc:spChg chg="mod">
          <ac:chgData name="Stephen Bache" userId="c5b9b180-8b6b-445c-bb1c-2e10f67c508f" providerId="ADAL" clId="{F60ACAAB-94DC-42A1-9685-007717C6ABA6}" dt="2025-05-01T13:57:39.390" v="2387" actId="1076"/>
          <ac:spMkLst>
            <pc:docMk/>
            <pc:sldMk cId="1309896688" sldId="283"/>
            <ac:spMk id="8" creationId="{6DD052F2-CDD9-4E5C-AEF7-E49AFBCE6849}"/>
          </ac:spMkLst>
        </pc:spChg>
        <pc:spChg chg="add mod">
          <ac:chgData name="Stephen Bache" userId="c5b9b180-8b6b-445c-bb1c-2e10f67c508f" providerId="ADAL" clId="{F60ACAAB-94DC-42A1-9685-007717C6ABA6}" dt="2025-05-01T13:58:00.434" v="2394" actId="14100"/>
          <ac:spMkLst>
            <pc:docMk/>
            <pc:sldMk cId="1309896688" sldId="283"/>
            <ac:spMk id="9" creationId="{D9D57631-CA31-483B-0E56-A6CAAB05CB02}"/>
          </ac:spMkLst>
        </pc:spChg>
      </pc:sldChg>
      <pc:sldChg chg="addSp delSp modSp mod">
        <pc:chgData name="Stephen Bache" userId="c5b9b180-8b6b-445c-bb1c-2e10f67c508f" providerId="ADAL" clId="{F60ACAAB-94DC-42A1-9685-007717C6ABA6}" dt="2025-05-01T14:14:13.112" v="2587" actId="20577"/>
        <pc:sldMkLst>
          <pc:docMk/>
          <pc:sldMk cId="4122760593" sldId="284"/>
        </pc:sldMkLst>
        <pc:spChg chg="mod">
          <ac:chgData name="Stephen Bache" userId="c5b9b180-8b6b-445c-bb1c-2e10f67c508f" providerId="ADAL" clId="{F60ACAAB-94DC-42A1-9685-007717C6ABA6}" dt="2025-05-01T14:13:42.272" v="2578" actId="14100"/>
          <ac:spMkLst>
            <pc:docMk/>
            <pc:sldMk cId="4122760593" sldId="284"/>
            <ac:spMk id="2" creationId="{AA95A57E-CA37-457A-AEBC-D20425602B97}"/>
          </ac:spMkLst>
        </pc:spChg>
        <pc:spChg chg="mod">
          <ac:chgData name="Stephen Bache" userId="c5b9b180-8b6b-445c-bb1c-2e10f67c508f" providerId="ADAL" clId="{F60ACAAB-94DC-42A1-9685-007717C6ABA6}" dt="2025-05-01T14:12:48.621" v="2565" actId="113"/>
          <ac:spMkLst>
            <pc:docMk/>
            <pc:sldMk cId="4122760593" sldId="284"/>
            <ac:spMk id="3" creationId="{7B1507B8-3414-4FD0-A6AD-F764C1C545FD}"/>
          </ac:spMkLst>
        </pc:spChg>
        <pc:spChg chg="add mod">
          <ac:chgData name="Stephen Bache" userId="c5b9b180-8b6b-445c-bb1c-2e10f67c508f" providerId="ADAL" clId="{F60ACAAB-94DC-42A1-9685-007717C6ABA6}" dt="2025-05-01T14:14:13.112" v="2587" actId="20577"/>
          <ac:spMkLst>
            <pc:docMk/>
            <pc:sldMk cId="4122760593" sldId="284"/>
            <ac:spMk id="7" creationId="{3B5638C8-500E-6684-9150-18C063DB9674}"/>
          </ac:spMkLst>
        </pc:spChg>
        <pc:spChg chg="mod">
          <ac:chgData name="Stephen Bache" userId="c5b9b180-8b6b-445c-bb1c-2e10f67c508f" providerId="ADAL" clId="{F60ACAAB-94DC-42A1-9685-007717C6ABA6}" dt="2025-05-01T14:13:23.074" v="2577" actId="14100"/>
          <ac:spMkLst>
            <pc:docMk/>
            <pc:sldMk cId="4122760593" sldId="284"/>
            <ac:spMk id="8" creationId="{EA88BE4D-1B0A-4725-91AD-EFBD57DDF7A1}"/>
          </ac:spMkLst>
        </pc:spChg>
        <pc:picChg chg="mod">
          <ac:chgData name="Stephen Bache" userId="c5b9b180-8b6b-445c-bb1c-2e10f67c508f" providerId="ADAL" clId="{F60ACAAB-94DC-42A1-9685-007717C6ABA6}" dt="2025-05-01T14:12:41.371" v="2564" actId="1035"/>
          <ac:picMkLst>
            <pc:docMk/>
            <pc:sldMk cId="4122760593" sldId="284"/>
            <ac:picMk id="5" creationId="{5F0249E2-CD2C-43ED-B3A9-7B5B07577733}"/>
          </ac:picMkLst>
        </pc:picChg>
        <pc:picChg chg="add mod ord">
          <ac:chgData name="Stephen Bache" userId="c5b9b180-8b6b-445c-bb1c-2e10f67c508f" providerId="ADAL" clId="{F60ACAAB-94DC-42A1-9685-007717C6ABA6}" dt="2025-05-01T14:13:16.833" v="2575" actId="167"/>
          <ac:picMkLst>
            <pc:docMk/>
            <pc:sldMk cId="4122760593" sldId="284"/>
            <ac:picMk id="10" creationId="{6967F2E2-0289-0DDE-0E33-66ABCC7F66AE}"/>
          </ac:picMkLst>
        </pc:picChg>
      </pc:sldChg>
      <pc:sldChg chg="addSp delSp modSp mod">
        <pc:chgData name="Stephen Bache" userId="c5b9b180-8b6b-445c-bb1c-2e10f67c508f" providerId="ADAL" clId="{F60ACAAB-94DC-42A1-9685-007717C6ABA6}" dt="2025-05-01T14:14:57.602" v="2608" actId="478"/>
        <pc:sldMkLst>
          <pc:docMk/>
          <pc:sldMk cId="1394671205" sldId="287"/>
        </pc:sldMkLst>
        <pc:spChg chg="add del mod ord">
          <ac:chgData name="Stephen Bache" userId="c5b9b180-8b6b-445c-bb1c-2e10f67c508f" providerId="ADAL" clId="{F60ACAAB-94DC-42A1-9685-007717C6ABA6}" dt="2025-05-01T14:14:53.174" v="2607" actId="167"/>
          <ac:spMkLst>
            <pc:docMk/>
            <pc:sldMk cId="1394671205" sldId="287"/>
            <ac:spMk id="3" creationId="{F7E57984-7AF7-A500-4651-D0F869FE794B}"/>
          </ac:spMkLst>
        </pc:spChg>
        <pc:spChg chg="mod">
          <ac:chgData name="Stephen Bache" userId="c5b9b180-8b6b-445c-bb1c-2e10f67c508f" providerId="ADAL" clId="{F60ACAAB-94DC-42A1-9685-007717C6ABA6}" dt="2025-05-01T14:13:54.619" v="2583" actId="6549"/>
          <ac:spMkLst>
            <pc:docMk/>
            <pc:sldMk cId="1394671205" sldId="287"/>
            <ac:spMk id="4" creationId="{B3B5DF92-6A49-4A3C-B5D7-42B7BF4F2F38}"/>
          </ac:spMkLst>
        </pc:spChg>
        <pc:spChg chg="mod">
          <ac:chgData name="Stephen Bache" userId="c5b9b180-8b6b-445c-bb1c-2e10f67c508f" providerId="ADAL" clId="{F60ACAAB-94DC-42A1-9685-007717C6ABA6}" dt="2025-05-01T14:14:03.036" v="2585" actId="1076"/>
          <ac:spMkLst>
            <pc:docMk/>
            <pc:sldMk cId="1394671205" sldId="287"/>
            <ac:spMk id="5" creationId="{03A337FC-7B46-4BCA-A165-0764639D55CD}"/>
          </ac:spMkLst>
        </pc:spChg>
      </pc:sldChg>
      <pc:sldChg chg="modSp mod">
        <pc:chgData name="Stephen Bache" userId="c5b9b180-8b6b-445c-bb1c-2e10f67c508f" providerId="ADAL" clId="{F60ACAAB-94DC-42A1-9685-007717C6ABA6}" dt="2025-05-01T13:36:53.757" v="2112" actId="113"/>
        <pc:sldMkLst>
          <pc:docMk/>
          <pc:sldMk cId="754956179" sldId="288"/>
        </pc:sldMkLst>
        <pc:spChg chg="mod">
          <ac:chgData name="Stephen Bache" userId="c5b9b180-8b6b-445c-bb1c-2e10f67c508f" providerId="ADAL" clId="{F60ACAAB-94DC-42A1-9685-007717C6ABA6}" dt="2025-05-01T13:34:56.595" v="2083" actId="1076"/>
          <ac:spMkLst>
            <pc:docMk/>
            <pc:sldMk cId="754956179" sldId="288"/>
            <ac:spMk id="2" creationId="{23CFA4A3-C9F7-4D61-851F-6432736F1E55}"/>
          </ac:spMkLst>
        </pc:spChg>
        <pc:graphicFrameChg chg="mod modGraphic">
          <ac:chgData name="Stephen Bache" userId="c5b9b180-8b6b-445c-bb1c-2e10f67c508f" providerId="ADAL" clId="{F60ACAAB-94DC-42A1-9685-007717C6ABA6}" dt="2025-05-01T13:36:53.757" v="2112" actId="113"/>
          <ac:graphicFrameMkLst>
            <pc:docMk/>
            <pc:sldMk cId="754956179" sldId="288"/>
            <ac:graphicFrameMk id="4" creationId="{3CC23C17-8137-4929-BEC4-5BAE24A5D843}"/>
          </ac:graphicFrameMkLst>
        </pc:graphicFrameChg>
      </pc:sldChg>
      <pc:sldChg chg="delSp modSp mod delAnim">
        <pc:chgData name="Stephen Bache" userId="c5b9b180-8b6b-445c-bb1c-2e10f67c508f" providerId="ADAL" clId="{F60ACAAB-94DC-42A1-9685-007717C6ABA6}" dt="2025-05-01T13:51:22.149" v="2258" actId="1076"/>
        <pc:sldMkLst>
          <pc:docMk/>
          <pc:sldMk cId="612963427" sldId="290"/>
        </pc:sldMkLst>
        <pc:spChg chg="mod">
          <ac:chgData name="Stephen Bache" userId="c5b9b180-8b6b-445c-bb1c-2e10f67c508f" providerId="ADAL" clId="{F60ACAAB-94DC-42A1-9685-007717C6ABA6}" dt="2025-05-01T13:50:49.450" v="2252" actId="208"/>
          <ac:spMkLst>
            <pc:docMk/>
            <pc:sldMk cId="612963427" sldId="290"/>
            <ac:spMk id="2" creationId="{782B4D8A-7000-48E5-B8CD-E6AB4CCFEE5A}"/>
          </ac:spMkLst>
        </pc:spChg>
        <pc:spChg chg="mod">
          <ac:chgData name="Stephen Bache" userId="c5b9b180-8b6b-445c-bb1c-2e10f67c508f" providerId="ADAL" clId="{F60ACAAB-94DC-42A1-9685-007717C6ABA6}" dt="2025-05-01T13:50:40.208" v="2249" actId="1076"/>
          <ac:spMkLst>
            <pc:docMk/>
            <pc:sldMk cId="612963427" sldId="290"/>
            <ac:spMk id="3" creationId="{BF699D10-E312-4446-9FE8-D8B0FCE492B6}"/>
          </ac:spMkLst>
        </pc:spChg>
        <pc:spChg chg="mod">
          <ac:chgData name="Stephen Bache" userId="c5b9b180-8b6b-445c-bb1c-2e10f67c508f" providerId="ADAL" clId="{F60ACAAB-94DC-42A1-9685-007717C6ABA6}" dt="2025-05-01T13:51:22.149" v="2258" actId="1076"/>
          <ac:spMkLst>
            <pc:docMk/>
            <pc:sldMk cId="612963427" sldId="290"/>
            <ac:spMk id="4" creationId="{69097909-8B49-4001-8ABB-432CEE257D7A}"/>
          </ac:spMkLst>
        </pc:spChg>
        <pc:spChg chg="mod">
          <ac:chgData name="Stephen Bache" userId="c5b9b180-8b6b-445c-bb1c-2e10f67c508f" providerId="ADAL" clId="{F60ACAAB-94DC-42A1-9685-007717C6ABA6}" dt="2025-05-01T13:51:17.438" v="2257" actId="1076"/>
          <ac:spMkLst>
            <pc:docMk/>
            <pc:sldMk cId="612963427" sldId="290"/>
            <ac:spMk id="7" creationId="{0566759B-70AC-4E21-809C-0B8561B3CD91}"/>
          </ac:spMkLst>
        </pc:spChg>
        <pc:graphicFrameChg chg="mod modGraphic">
          <ac:chgData name="Stephen Bache" userId="c5b9b180-8b6b-445c-bb1c-2e10f67c508f" providerId="ADAL" clId="{F60ACAAB-94DC-42A1-9685-007717C6ABA6}" dt="2025-05-01T13:51:07.217" v="2256" actId="1076"/>
          <ac:graphicFrameMkLst>
            <pc:docMk/>
            <pc:sldMk cId="612963427" sldId="290"/>
            <ac:graphicFrameMk id="10" creationId="{9316902B-2FD4-494A-BEB1-271FC5DF93A5}"/>
          </ac:graphicFrameMkLst>
        </pc:graphicFrameChg>
      </pc:sldChg>
      <pc:sldChg chg="del">
        <pc:chgData name="Stephen Bache" userId="c5b9b180-8b6b-445c-bb1c-2e10f67c508f" providerId="ADAL" clId="{F60ACAAB-94DC-42A1-9685-007717C6ABA6}" dt="2025-05-01T09:55:48.386" v="0" actId="47"/>
        <pc:sldMkLst>
          <pc:docMk/>
          <pc:sldMk cId="2966962629" sldId="291"/>
        </pc:sldMkLst>
      </pc:sldChg>
      <pc:sldChg chg="delSp mod">
        <pc:chgData name="Stephen Bache" userId="c5b9b180-8b6b-445c-bb1c-2e10f67c508f" providerId="ADAL" clId="{F60ACAAB-94DC-42A1-9685-007717C6ABA6}" dt="2025-05-01T14:17:02.358" v="2634" actId="478"/>
        <pc:sldMkLst>
          <pc:docMk/>
          <pc:sldMk cId="3237769751" sldId="292"/>
        </pc:sldMkLst>
      </pc:sldChg>
      <pc:sldChg chg="addSp modSp mod">
        <pc:chgData name="Stephen Bache" userId="c5b9b180-8b6b-445c-bb1c-2e10f67c508f" providerId="ADAL" clId="{F60ACAAB-94DC-42A1-9685-007717C6ABA6}" dt="2025-05-01T14:05:35.251" v="2422" actId="1076"/>
        <pc:sldMkLst>
          <pc:docMk/>
          <pc:sldMk cId="1701555852" sldId="293"/>
        </pc:sldMkLst>
        <pc:spChg chg="add mod">
          <ac:chgData name="Stephen Bache" userId="c5b9b180-8b6b-445c-bb1c-2e10f67c508f" providerId="ADAL" clId="{F60ACAAB-94DC-42A1-9685-007717C6ABA6}" dt="2025-05-01T14:01:59.806" v="2417" actId="20577"/>
          <ac:spMkLst>
            <pc:docMk/>
            <pc:sldMk cId="1701555852" sldId="293"/>
            <ac:spMk id="2" creationId="{4B3AC676-6A98-B677-23DD-C1F49C3C489A}"/>
          </ac:spMkLst>
        </pc:spChg>
        <pc:spChg chg="mod">
          <ac:chgData name="Stephen Bache" userId="c5b9b180-8b6b-445c-bb1c-2e10f67c508f" providerId="ADAL" clId="{F60ACAAB-94DC-42A1-9685-007717C6ABA6}" dt="2025-05-01T14:05:35.251" v="2422" actId="1076"/>
          <ac:spMkLst>
            <pc:docMk/>
            <pc:sldMk cId="1701555852" sldId="293"/>
            <ac:spMk id="3" creationId="{94C3B39C-B2FA-4227-A470-E87829EF6A0C}"/>
          </ac:spMkLst>
        </pc:spChg>
        <pc:spChg chg="mod">
          <ac:chgData name="Stephen Bache" userId="c5b9b180-8b6b-445c-bb1c-2e10f67c508f" providerId="ADAL" clId="{F60ACAAB-94DC-42A1-9685-007717C6ABA6}" dt="2025-05-01T14:05:32.199" v="2421" actId="1076"/>
          <ac:spMkLst>
            <pc:docMk/>
            <pc:sldMk cId="1701555852" sldId="293"/>
            <ac:spMk id="4" creationId="{2EA08FC2-9A52-49A4-97FE-226DC12F9A64}"/>
          </ac:spMkLst>
        </pc:spChg>
      </pc:sldChg>
      <pc:sldChg chg="addSp delSp modSp mod">
        <pc:chgData name="Stephen Bache" userId="c5b9b180-8b6b-445c-bb1c-2e10f67c508f" providerId="ADAL" clId="{F60ACAAB-94DC-42A1-9685-007717C6ABA6}" dt="2025-05-01T14:10:07.164" v="2466" actId="20577"/>
        <pc:sldMkLst>
          <pc:docMk/>
          <pc:sldMk cId="3621959595" sldId="294"/>
        </pc:sldMkLst>
        <pc:spChg chg="mod ord">
          <ac:chgData name="Stephen Bache" userId="c5b9b180-8b6b-445c-bb1c-2e10f67c508f" providerId="ADAL" clId="{F60ACAAB-94DC-42A1-9685-007717C6ABA6}" dt="2025-05-01T14:08:46.891" v="2448" actId="167"/>
          <ac:spMkLst>
            <pc:docMk/>
            <pc:sldMk cId="3621959595" sldId="294"/>
            <ac:spMk id="3" creationId="{25AEF554-373F-4C31-8A32-363E6057B546}"/>
          </ac:spMkLst>
        </pc:spChg>
        <pc:spChg chg="mod">
          <ac:chgData name="Stephen Bache" userId="c5b9b180-8b6b-445c-bb1c-2e10f67c508f" providerId="ADAL" clId="{F60ACAAB-94DC-42A1-9685-007717C6ABA6}" dt="2025-05-01T14:09:56.068" v="2464" actId="1076"/>
          <ac:spMkLst>
            <pc:docMk/>
            <pc:sldMk cId="3621959595" sldId="294"/>
            <ac:spMk id="4" creationId="{0AE36C6E-0D52-42E8-AB58-EE93845CD2B7}"/>
          </ac:spMkLst>
        </pc:spChg>
        <pc:spChg chg="add mod">
          <ac:chgData name="Stephen Bache" userId="c5b9b180-8b6b-445c-bb1c-2e10f67c508f" providerId="ADAL" clId="{F60ACAAB-94DC-42A1-9685-007717C6ABA6}" dt="2025-05-01T14:10:07.164" v="2466" actId="20577"/>
          <ac:spMkLst>
            <pc:docMk/>
            <pc:sldMk cId="3621959595" sldId="294"/>
            <ac:spMk id="7" creationId="{1DC4357C-D214-E582-9536-A1403AE248B1}"/>
          </ac:spMkLst>
        </pc:spChg>
        <pc:picChg chg="add mod">
          <ac:chgData name="Stephen Bache" userId="c5b9b180-8b6b-445c-bb1c-2e10f67c508f" providerId="ADAL" clId="{F60ACAAB-94DC-42A1-9685-007717C6ABA6}" dt="2025-05-01T14:09:40.694" v="2457" actId="1076"/>
          <ac:picMkLst>
            <pc:docMk/>
            <pc:sldMk cId="3621959595" sldId="294"/>
            <ac:picMk id="12" creationId="{0406BDB5-C390-BD2C-3722-4E27FCA04998}"/>
          </ac:picMkLst>
        </pc:picChg>
      </pc:sldChg>
      <pc:sldChg chg="modSp mod">
        <pc:chgData name="Stephen Bache" userId="c5b9b180-8b6b-445c-bb1c-2e10f67c508f" providerId="ADAL" clId="{F60ACAAB-94DC-42A1-9685-007717C6ABA6}" dt="2025-05-01T14:16:40.180" v="2633" actId="403"/>
        <pc:sldMkLst>
          <pc:docMk/>
          <pc:sldMk cId="2305237876" sldId="295"/>
        </pc:sldMkLst>
        <pc:spChg chg="mod">
          <ac:chgData name="Stephen Bache" userId="c5b9b180-8b6b-445c-bb1c-2e10f67c508f" providerId="ADAL" clId="{F60ACAAB-94DC-42A1-9685-007717C6ABA6}" dt="2025-05-01T14:15:12.891" v="2610" actId="207"/>
          <ac:spMkLst>
            <pc:docMk/>
            <pc:sldMk cId="2305237876" sldId="295"/>
            <ac:spMk id="2" creationId="{00000000-0000-0000-0000-000000000000}"/>
          </ac:spMkLst>
        </pc:spChg>
        <pc:spChg chg="mod">
          <ac:chgData name="Stephen Bache" userId="c5b9b180-8b6b-445c-bb1c-2e10f67c508f" providerId="ADAL" clId="{F60ACAAB-94DC-42A1-9685-007717C6ABA6}" dt="2025-05-01T14:16:40.180" v="2633" actId="403"/>
          <ac:spMkLst>
            <pc:docMk/>
            <pc:sldMk cId="2305237876" sldId="295"/>
            <ac:spMk id="3" creationId="{00000000-0000-0000-0000-000000000000}"/>
          </ac:spMkLst>
        </pc:spChg>
      </pc:sldChg>
      <pc:sldChg chg="modSp mod">
        <pc:chgData name="Stephen Bache" userId="c5b9b180-8b6b-445c-bb1c-2e10f67c508f" providerId="ADAL" clId="{F60ACAAB-94DC-42A1-9685-007717C6ABA6}" dt="2025-05-01T13:44:25.389" v="2169" actId="14100"/>
        <pc:sldMkLst>
          <pc:docMk/>
          <pc:sldMk cId="3328287772" sldId="296"/>
        </pc:sldMkLst>
        <pc:spChg chg="mod">
          <ac:chgData name="Stephen Bache" userId="c5b9b180-8b6b-445c-bb1c-2e10f67c508f" providerId="ADAL" clId="{F60ACAAB-94DC-42A1-9685-007717C6ABA6}" dt="2025-05-01T13:44:09.465" v="2165" actId="208"/>
          <ac:spMkLst>
            <pc:docMk/>
            <pc:sldMk cId="3328287772" sldId="296"/>
            <ac:spMk id="2" creationId="{0B35F4CB-4138-5B17-E8E2-41C09FAAFE32}"/>
          </ac:spMkLst>
        </pc:spChg>
        <pc:spChg chg="mod">
          <ac:chgData name="Stephen Bache" userId="c5b9b180-8b6b-445c-bb1c-2e10f67c508f" providerId="ADAL" clId="{F60ACAAB-94DC-42A1-9685-007717C6ABA6}" dt="2025-05-01T13:44:25.389" v="2169" actId="14100"/>
          <ac:spMkLst>
            <pc:docMk/>
            <pc:sldMk cId="3328287772" sldId="296"/>
            <ac:spMk id="3" creationId="{4EB298DC-C433-8987-02F5-913FE81FCA24}"/>
          </ac:spMkLst>
        </pc:spChg>
      </pc:sldChg>
      <pc:sldChg chg="addSp delSp modSp add del mod delAnim">
        <pc:chgData name="Stephen Bache" userId="c5b9b180-8b6b-445c-bb1c-2e10f67c508f" providerId="ADAL" clId="{F60ACAAB-94DC-42A1-9685-007717C6ABA6}" dt="2025-05-01T12:36:09.447" v="1620" actId="47"/>
        <pc:sldMkLst>
          <pc:docMk/>
          <pc:sldMk cId="910911247" sldId="297"/>
        </pc:sldMkLst>
      </pc:sldChg>
      <pc:sldChg chg="add del">
        <pc:chgData name="Stephen Bache" userId="c5b9b180-8b6b-445c-bb1c-2e10f67c508f" providerId="ADAL" clId="{F60ACAAB-94DC-42A1-9685-007717C6ABA6}" dt="2025-05-01T12:19:46.717" v="633"/>
        <pc:sldMkLst>
          <pc:docMk/>
          <pc:sldMk cId="919073862" sldId="297"/>
        </pc:sldMkLst>
      </pc:sldChg>
      <pc:sldChg chg="modSp add mod">
        <pc:chgData name="Stephen Bache" userId="c5b9b180-8b6b-445c-bb1c-2e10f67c508f" providerId="ADAL" clId="{F60ACAAB-94DC-42A1-9685-007717C6ABA6}" dt="2025-05-01T13:08:22.729" v="1729" actId="20577"/>
        <pc:sldMkLst>
          <pc:docMk/>
          <pc:sldMk cId="994357486" sldId="297"/>
        </pc:sldMkLst>
        <pc:spChg chg="mod">
          <ac:chgData name="Stephen Bache" userId="c5b9b180-8b6b-445c-bb1c-2e10f67c508f" providerId="ADAL" clId="{F60ACAAB-94DC-42A1-9685-007717C6ABA6}" dt="2025-05-01T13:08:04.061" v="1682" actId="20577"/>
          <ac:spMkLst>
            <pc:docMk/>
            <pc:sldMk cId="994357486" sldId="297"/>
            <ac:spMk id="3" creationId="{B49FCD44-BDAD-0569-FA8A-110B98CC812C}"/>
          </ac:spMkLst>
        </pc:spChg>
        <pc:spChg chg="mod">
          <ac:chgData name="Stephen Bache" userId="c5b9b180-8b6b-445c-bb1c-2e10f67c508f" providerId="ADAL" clId="{F60ACAAB-94DC-42A1-9685-007717C6ABA6}" dt="2025-05-01T13:08:22.729" v="1729" actId="20577"/>
          <ac:spMkLst>
            <pc:docMk/>
            <pc:sldMk cId="994357486" sldId="297"/>
            <ac:spMk id="4" creationId="{7513F1C4-4C6E-0F92-2D0D-C5D998E47709}"/>
          </ac:spMkLst>
        </pc:spChg>
      </pc:sldChg>
      <pc:sldMasterChg chg="delSp mod modSldLayout">
        <pc:chgData name="Stephen Bache" userId="c5b9b180-8b6b-445c-bb1c-2e10f67c508f" providerId="ADAL" clId="{F60ACAAB-94DC-42A1-9685-007717C6ABA6}" dt="2025-05-01T10:34:08.847" v="16"/>
        <pc:sldMasterMkLst>
          <pc:docMk/>
          <pc:sldMasterMk cId="1474239834" sldId="2147483648"/>
        </pc:sldMasterMkLst>
        <pc:sldLayoutChg chg="addSp delSp modSp mod">
          <pc:chgData name="Stephen Bache" userId="c5b9b180-8b6b-445c-bb1c-2e10f67c508f" providerId="ADAL" clId="{F60ACAAB-94DC-42A1-9685-007717C6ABA6}" dt="2025-05-01T10:34:08.847" v="16"/>
          <pc:sldLayoutMkLst>
            <pc:docMk/>
            <pc:sldMasterMk cId="1474239834" sldId="2147483648"/>
            <pc:sldLayoutMk cId="892077875" sldId="2147483649"/>
          </pc:sldLayoutMkLst>
        </pc:sldLayoutChg>
        <pc:sldLayoutChg chg="addSp modSp">
          <pc:chgData name="Stephen Bache" userId="c5b9b180-8b6b-445c-bb1c-2e10f67c508f" providerId="ADAL" clId="{F60ACAAB-94DC-42A1-9685-007717C6ABA6}" dt="2025-05-01T10:33:55.653" v="13"/>
          <pc:sldLayoutMkLst>
            <pc:docMk/>
            <pc:sldMasterMk cId="1474239834" sldId="2147483648"/>
            <pc:sldLayoutMk cId="2209835094" sldId="2147483650"/>
          </pc:sldLayoutMkLst>
        </pc:sldLayoutChg>
      </pc:sldMasterChg>
      <pc:sldMasterChg chg="addSp modSp">
        <pc:chgData name="Stephen Bache" userId="c5b9b180-8b6b-445c-bb1c-2e10f67c508f" providerId="ADAL" clId="{F60ACAAB-94DC-42A1-9685-007717C6ABA6}" dt="2025-05-01T13:23:42.125" v="1872"/>
        <pc:sldMasterMkLst>
          <pc:docMk/>
          <pc:sldMasterMk cId="3843551216" sldId="2147483677"/>
        </pc:sldMasterMkLst>
        <pc:picChg chg="add mod">
          <ac:chgData name="Stephen Bache" userId="c5b9b180-8b6b-445c-bb1c-2e10f67c508f" providerId="ADAL" clId="{F60ACAAB-94DC-42A1-9685-007717C6ABA6}" dt="2025-05-01T13:23:42.125" v="1872"/>
          <ac:picMkLst>
            <pc:docMk/>
            <pc:sldMasterMk cId="3843551216" sldId="2147483677"/>
            <ac:picMk id="7" creationId="{9BE89F9F-4FCB-4D64-6F44-7D9B8EB4AEC9}"/>
          </ac:picMkLst>
        </pc:pic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atin typeface="Aptos Display" panose="020B0004020202020204" pitchFamily="34" charset="0"/>
              </a:defRPr>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atin typeface="Aptos Display" panose="020B0004020202020204" pitchFamily="34" charset="0"/>
              </a:defRPr>
            </a:lvl1pPr>
          </a:lstStyle>
          <a:p>
            <a:fld id="{0DB0B4BE-DA09-4C9B-9712-174A92261353}" type="datetimeFigureOut">
              <a:rPr lang="en-GB" smtClean="0"/>
              <a:pPr/>
              <a:t>21/05/2025</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atin typeface="Aptos Display" panose="020B0004020202020204" pitchFamily="34" charset="0"/>
              </a:defRPr>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atin typeface="Aptos Display" panose="020B0004020202020204" pitchFamily="34" charset="0"/>
              </a:defRPr>
            </a:lvl1pPr>
          </a:lstStyle>
          <a:p>
            <a:fld id="{A2ACCA7A-6178-4363-BD7C-ECD00AF3F4FD}" type="slidenum">
              <a:rPr lang="en-GB" smtClean="0"/>
              <a:pPr/>
              <a:t>‹#›</a:t>
            </a:fld>
            <a:endParaRPr lang="en-GB" dirty="0"/>
          </a:p>
        </p:txBody>
      </p:sp>
    </p:spTree>
    <p:extLst>
      <p:ext uri="{BB962C8B-B14F-4D97-AF65-F5344CB8AC3E}">
        <p14:creationId xmlns:p14="http://schemas.microsoft.com/office/powerpoint/2010/main" val="2902326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ptos Display" panose="020B0004020202020204" pitchFamily="34" charset="0"/>
        <a:ea typeface="+mn-ea"/>
        <a:cs typeface="+mn-cs"/>
      </a:defRPr>
    </a:lvl1pPr>
    <a:lvl2pPr marL="457200" algn="l" defTabSz="914400" rtl="0" eaLnBrk="1" latinLnBrk="0" hangingPunct="1">
      <a:defRPr sz="1200" kern="1200">
        <a:solidFill>
          <a:schemeClr val="tx1"/>
        </a:solidFill>
        <a:latin typeface="Aptos Display" panose="020B0004020202020204" pitchFamily="34" charset="0"/>
        <a:ea typeface="+mn-ea"/>
        <a:cs typeface="+mn-cs"/>
      </a:defRPr>
    </a:lvl2pPr>
    <a:lvl3pPr marL="914400" algn="l" defTabSz="914400" rtl="0" eaLnBrk="1" latinLnBrk="0" hangingPunct="1">
      <a:defRPr sz="1200" kern="1200">
        <a:solidFill>
          <a:schemeClr val="tx1"/>
        </a:solidFill>
        <a:latin typeface="Aptos Display" panose="020B0004020202020204" pitchFamily="34" charset="0"/>
        <a:ea typeface="+mn-ea"/>
        <a:cs typeface="+mn-cs"/>
      </a:defRPr>
    </a:lvl3pPr>
    <a:lvl4pPr marL="1371600" algn="l" defTabSz="914400" rtl="0" eaLnBrk="1" latinLnBrk="0" hangingPunct="1">
      <a:defRPr sz="1200" kern="1200">
        <a:solidFill>
          <a:schemeClr val="tx1"/>
        </a:solidFill>
        <a:latin typeface="Aptos Display" panose="020B0004020202020204" pitchFamily="34" charset="0"/>
        <a:ea typeface="+mn-ea"/>
        <a:cs typeface="+mn-cs"/>
      </a:defRPr>
    </a:lvl4pPr>
    <a:lvl5pPr marL="1828800" algn="l" defTabSz="914400" rtl="0" eaLnBrk="1" latinLnBrk="0" hangingPunct="1">
      <a:defRPr sz="1200" kern="1200">
        <a:solidFill>
          <a:schemeClr val="tx1"/>
        </a:solidFill>
        <a:latin typeface="Aptos Display" panose="020B00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Teacher to read out each statement and display it on the screen.  Students to use whiteboard and write the number that best reflects if they strongly agree, agree, not sure, disagree and strongly disagree.</a:t>
            </a:r>
          </a:p>
        </p:txBody>
      </p:sp>
      <p:sp>
        <p:nvSpPr>
          <p:cNvPr id="4" name="Slide Number Placeholder 3"/>
          <p:cNvSpPr>
            <a:spLocks noGrp="1"/>
          </p:cNvSpPr>
          <p:nvPr>
            <p:ph type="sldNum" sz="quarter" idx="5"/>
          </p:nvPr>
        </p:nvSpPr>
        <p:spPr/>
        <p:txBody>
          <a:bodyPr/>
          <a:lstStyle/>
          <a:p>
            <a:fld id="{A2ACCA7A-6178-4363-BD7C-ECD00AF3F4FD}" type="slidenum">
              <a:rPr lang="en-GB" smtClean="0"/>
              <a:t>5</a:t>
            </a:fld>
            <a:endParaRPr lang="en-GB"/>
          </a:p>
        </p:txBody>
      </p:sp>
    </p:spTree>
    <p:extLst>
      <p:ext uri="{BB962C8B-B14F-4D97-AF65-F5344CB8AC3E}">
        <p14:creationId xmlns:p14="http://schemas.microsoft.com/office/powerpoint/2010/main" val="32111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2ACCA7A-6178-4363-BD7C-ECD00AF3F4FD}" type="slidenum">
              <a:rPr lang="en-GB" smtClean="0"/>
              <a:t>9</a:t>
            </a:fld>
            <a:endParaRPr lang="en-GB"/>
          </a:p>
        </p:txBody>
      </p:sp>
    </p:spTree>
    <p:extLst>
      <p:ext uri="{BB962C8B-B14F-4D97-AF65-F5344CB8AC3E}">
        <p14:creationId xmlns:p14="http://schemas.microsoft.com/office/powerpoint/2010/main" val="20240357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FAE9A-BB30-411A-9BBF-F88086664C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FDA3FE0-FC18-4DB3-B468-A3981D326E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4AF913-7B5C-48BB-86F7-2E3BDE60369F}"/>
              </a:ext>
            </a:extLst>
          </p:cNvPr>
          <p:cNvSpPr>
            <a:spLocks noGrp="1"/>
          </p:cNvSpPr>
          <p:nvPr>
            <p:ph type="dt" sz="half" idx="10"/>
          </p:nvPr>
        </p:nvSpPr>
        <p:spPr/>
        <p:txBody>
          <a:bodyPr/>
          <a:lstStyle/>
          <a:p>
            <a:fld id="{2A66CF3A-0177-422E-854A-7D8C8955DADD}" type="datetimeFigureOut">
              <a:rPr lang="en-GB" smtClean="0"/>
              <a:t>21/05/2025</a:t>
            </a:fld>
            <a:endParaRPr lang="en-GB"/>
          </a:p>
        </p:txBody>
      </p:sp>
      <p:sp>
        <p:nvSpPr>
          <p:cNvPr id="5" name="Footer Placeholder 4">
            <a:extLst>
              <a:ext uri="{FF2B5EF4-FFF2-40B4-BE49-F238E27FC236}">
                <a16:creationId xmlns:a16="http://schemas.microsoft.com/office/drawing/2014/main" id="{8480B3D4-58FD-46A6-94A8-A384608866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66FDB1-4DCF-402B-B015-CC1B77D30122}"/>
              </a:ext>
            </a:extLst>
          </p:cNvPr>
          <p:cNvSpPr>
            <a:spLocks noGrp="1"/>
          </p:cNvSpPr>
          <p:nvPr>
            <p:ph type="sldNum" sz="quarter" idx="12"/>
          </p:nvPr>
        </p:nvSpPr>
        <p:spPr/>
        <p:txBody>
          <a:bodyPr/>
          <a:lstStyle/>
          <a:p>
            <a:fld id="{0AE2F48D-A6FD-418B-82DF-5C21AB0EDA17}" type="slidenum">
              <a:rPr lang="en-GB" smtClean="0"/>
              <a:t>‹#›</a:t>
            </a:fld>
            <a:endParaRPr lang="en-GB"/>
          </a:p>
        </p:txBody>
      </p:sp>
      <p:pic>
        <p:nvPicPr>
          <p:cNvPr id="7" name="Picture 6" descr="A close-up of a logo&#10;&#10;AI-generated content may be incorrect.">
            <a:extLst>
              <a:ext uri="{FF2B5EF4-FFF2-40B4-BE49-F238E27FC236}">
                <a16:creationId xmlns:a16="http://schemas.microsoft.com/office/drawing/2014/main" id="{02FB84EC-B5B0-3179-CDD2-D1D800BF1E7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01133" y="5566442"/>
            <a:ext cx="4389733" cy="1291558"/>
          </a:xfrm>
          <a:prstGeom prst="rect">
            <a:avLst/>
          </a:prstGeom>
          <a:noFill/>
          <a:ln>
            <a:noFill/>
          </a:ln>
        </p:spPr>
      </p:pic>
    </p:spTree>
    <p:extLst>
      <p:ext uri="{BB962C8B-B14F-4D97-AF65-F5344CB8AC3E}">
        <p14:creationId xmlns:p14="http://schemas.microsoft.com/office/powerpoint/2010/main" val="892077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B7763-2858-4D01-AB48-CD8331E2D4C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0D8BA55-0026-4C92-8333-F60CA6EE40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FD7BF9-FD30-4B97-BDD6-CD00B7E5BBA1}"/>
              </a:ext>
            </a:extLst>
          </p:cNvPr>
          <p:cNvSpPr>
            <a:spLocks noGrp="1"/>
          </p:cNvSpPr>
          <p:nvPr>
            <p:ph type="dt" sz="half" idx="10"/>
          </p:nvPr>
        </p:nvSpPr>
        <p:spPr/>
        <p:txBody>
          <a:bodyPr/>
          <a:lstStyle/>
          <a:p>
            <a:fld id="{2A66CF3A-0177-422E-854A-7D8C8955DADD}" type="datetimeFigureOut">
              <a:rPr lang="en-GB" smtClean="0"/>
              <a:t>21/05/2025</a:t>
            </a:fld>
            <a:endParaRPr lang="en-GB"/>
          </a:p>
        </p:txBody>
      </p:sp>
      <p:sp>
        <p:nvSpPr>
          <p:cNvPr id="5" name="Footer Placeholder 4">
            <a:extLst>
              <a:ext uri="{FF2B5EF4-FFF2-40B4-BE49-F238E27FC236}">
                <a16:creationId xmlns:a16="http://schemas.microsoft.com/office/drawing/2014/main" id="{1CA07F8E-6870-47F1-8D88-DD27C5F799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61F0B4-3689-4FFF-8ACC-1AB50F59AA22}"/>
              </a:ext>
            </a:extLst>
          </p:cNvPr>
          <p:cNvSpPr>
            <a:spLocks noGrp="1"/>
          </p:cNvSpPr>
          <p:nvPr>
            <p:ph type="sldNum" sz="quarter" idx="12"/>
          </p:nvPr>
        </p:nvSpPr>
        <p:spPr/>
        <p:txBody>
          <a:bodyPr/>
          <a:lstStyle/>
          <a:p>
            <a:fld id="{0AE2F48D-A6FD-418B-82DF-5C21AB0EDA17}" type="slidenum">
              <a:rPr lang="en-GB" smtClean="0"/>
              <a:t>‹#›</a:t>
            </a:fld>
            <a:endParaRPr lang="en-GB"/>
          </a:p>
        </p:txBody>
      </p:sp>
    </p:spTree>
    <p:extLst>
      <p:ext uri="{BB962C8B-B14F-4D97-AF65-F5344CB8AC3E}">
        <p14:creationId xmlns:p14="http://schemas.microsoft.com/office/powerpoint/2010/main" val="1058194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420FA-7C42-4E39-963F-F543DAFB35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F30B6B2-D263-452E-81E2-4004C792AE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158F88-3E90-44B4-BA62-360990692DB2}"/>
              </a:ext>
            </a:extLst>
          </p:cNvPr>
          <p:cNvSpPr>
            <a:spLocks noGrp="1"/>
          </p:cNvSpPr>
          <p:nvPr>
            <p:ph type="dt" sz="half" idx="10"/>
          </p:nvPr>
        </p:nvSpPr>
        <p:spPr/>
        <p:txBody>
          <a:bodyPr/>
          <a:lstStyle/>
          <a:p>
            <a:fld id="{2A66CF3A-0177-422E-854A-7D8C8955DADD}" type="datetimeFigureOut">
              <a:rPr lang="en-GB" smtClean="0"/>
              <a:t>21/05/2025</a:t>
            </a:fld>
            <a:endParaRPr lang="en-GB"/>
          </a:p>
        </p:txBody>
      </p:sp>
      <p:sp>
        <p:nvSpPr>
          <p:cNvPr id="5" name="Footer Placeholder 4">
            <a:extLst>
              <a:ext uri="{FF2B5EF4-FFF2-40B4-BE49-F238E27FC236}">
                <a16:creationId xmlns:a16="http://schemas.microsoft.com/office/drawing/2014/main" id="{681ACBAE-C997-4DA5-95FD-DF2A4AA64B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664FA1-3B5C-4FB7-BB40-0FEED99DDFAB}"/>
              </a:ext>
            </a:extLst>
          </p:cNvPr>
          <p:cNvSpPr>
            <a:spLocks noGrp="1"/>
          </p:cNvSpPr>
          <p:nvPr>
            <p:ph type="sldNum" sz="quarter" idx="12"/>
          </p:nvPr>
        </p:nvSpPr>
        <p:spPr/>
        <p:txBody>
          <a:bodyPr/>
          <a:lstStyle/>
          <a:p>
            <a:fld id="{0AE2F48D-A6FD-418B-82DF-5C21AB0EDA17}" type="slidenum">
              <a:rPr lang="en-GB" smtClean="0"/>
              <a:t>‹#›</a:t>
            </a:fld>
            <a:endParaRPr lang="en-GB"/>
          </a:p>
        </p:txBody>
      </p:sp>
    </p:spTree>
    <p:extLst>
      <p:ext uri="{BB962C8B-B14F-4D97-AF65-F5344CB8AC3E}">
        <p14:creationId xmlns:p14="http://schemas.microsoft.com/office/powerpoint/2010/main" val="3989066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E384A5-172C-4EF2-A742-CF75F37A0F2A}"/>
              </a:ext>
            </a:extLst>
          </p:cNvPr>
          <p:cNvSpPr>
            <a:spLocks noGrp="1"/>
          </p:cNvSpPr>
          <p:nvPr>
            <p:ph type="dt" sz="half" idx="10"/>
          </p:nvPr>
        </p:nvSpPr>
        <p:spPr/>
        <p:txBody>
          <a:bodyPr/>
          <a:lstStyle/>
          <a:p>
            <a:fld id="{64E414E6-A4FB-4613-B168-83107DD08D95}" type="datetimeFigureOut">
              <a:rPr lang="en-GB" smtClean="0"/>
              <a:t>21/05/2025</a:t>
            </a:fld>
            <a:endParaRPr lang="en-GB"/>
          </a:p>
        </p:txBody>
      </p:sp>
      <p:sp>
        <p:nvSpPr>
          <p:cNvPr id="3" name="Footer Placeholder 2">
            <a:extLst>
              <a:ext uri="{FF2B5EF4-FFF2-40B4-BE49-F238E27FC236}">
                <a16:creationId xmlns:a16="http://schemas.microsoft.com/office/drawing/2014/main" id="{32C9AEB6-C500-488F-A83A-2A50649F0FA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CD7E8C1-D1A8-4B01-92C6-456E82AC0A69}"/>
              </a:ext>
            </a:extLst>
          </p:cNvPr>
          <p:cNvSpPr>
            <a:spLocks noGrp="1"/>
          </p:cNvSpPr>
          <p:nvPr>
            <p:ph type="sldNum" sz="quarter" idx="12"/>
          </p:nvPr>
        </p:nvSpPr>
        <p:spPr/>
        <p:txBody>
          <a:bodyPr/>
          <a:lstStyle/>
          <a:p>
            <a:fld id="{F5694CA0-C025-46A4-B582-A1B0AF6D91C9}" type="slidenum">
              <a:rPr lang="en-GB" smtClean="0"/>
              <a:t>‹#›</a:t>
            </a:fld>
            <a:endParaRPr lang="en-GB"/>
          </a:p>
        </p:txBody>
      </p:sp>
    </p:spTree>
    <p:extLst>
      <p:ext uri="{BB962C8B-B14F-4D97-AF65-F5344CB8AC3E}">
        <p14:creationId xmlns:p14="http://schemas.microsoft.com/office/powerpoint/2010/main" val="713883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55D31-D979-4187-981A-EE75FE74C4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E9C42D-2998-490E-B8D5-00F027ECD3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34D6B4-EE57-46F7-AD12-125F425C1E23}"/>
              </a:ext>
            </a:extLst>
          </p:cNvPr>
          <p:cNvSpPr>
            <a:spLocks noGrp="1"/>
          </p:cNvSpPr>
          <p:nvPr>
            <p:ph type="dt" sz="half" idx="10"/>
          </p:nvPr>
        </p:nvSpPr>
        <p:spPr/>
        <p:txBody>
          <a:bodyPr/>
          <a:lstStyle/>
          <a:p>
            <a:fld id="{64E414E6-A4FB-4613-B168-83107DD08D95}" type="datetimeFigureOut">
              <a:rPr lang="en-GB" smtClean="0"/>
              <a:t>21/05/2025</a:t>
            </a:fld>
            <a:endParaRPr lang="en-GB"/>
          </a:p>
        </p:txBody>
      </p:sp>
      <p:sp>
        <p:nvSpPr>
          <p:cNvPr id="5" name="Footer Placeholder 4">
            <a:extLst>
              <a:ext uri="{FF2B5EF4-FFF2-40B4-BE49-F238E27FC236}">
                <a16:creationId xmlns:a16="http://schemas.microsoft.com/office/drawing/2014/main" id="{D837610E-5C7A-4BDB-84E7-4A13250235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C12712-D247-4D7E-AD70-9CDBFED83320}"/>
              </a:ext>
            </a:extLst>
          </p:cNvPr>
          <p:cNvSpPr>
            <a:spLocks noGrp="1"/>
          </p:cNvSpPr>
          <p:nvPr>
            <p:ph type="sldNum" sz="quarter" idx="12"/>
          </p:nvPr>
        </p:nvSpPr>
        <p:spPr/>
        <p:txBody>
          <a:bodyPr/>
          <a:lstStyle/>
          <a:p>
            <a:fld id="{F5694CA0-C025-46A4-B582-A1B0AF6D91C9}" type="slidenum">
              <a:rPr lang="en-GB" smtClean="0"/>
              <a:t>‹#›</a:t>
            </a:fld>
            <a:endParaRPr lang="en-GB"/>
          </a:p>
        </p:txBody>
      </p:sp>
    </p:spTree>
    <p:extLst>
      <p:ext uri="{BB962C8B-B14F-4D97-AF65-F5344CB8AC3E}">
        <p14:creationId xmlns:p14="http://schemas.microsoft.com/office/powerpoint/2010/main" val="1690933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17581-338E-49F5-842E-2DB10850F8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D953E92-549A-4AAF-8C22-7B62A65812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F52A28-3065-42DB-A64D-31DF459FE161}"/>
              </a:ext>
            </a:extLst>
          </p:cNvPr>
          <p:cNvSpPr>
            <a:spLocks noGrp="1"/>
          </p:cNvSpPr>
          <p:nvPr>
            <p:ph type="dt" sz="half" idx="10"/>
          </p:nvPr>
        </p:nvSpPr>
        <p:spPr/>
        <p:txBody>
          <a:bodyPr/>
          <a:lstStyle/>
          <a:p>
            <a:fld id="{2A66CF3A-0177-422E-854A-7D8C8955DADD}" type="datetimeFigureOut">
              <a:rPr lang="en-GB" smtClean="0"/>
              <a:t>21/05/2025</a:t>
            </a:fld>
            <a:endParaRPr lang="en-GB"/>
          </a:p>
        </p:txBody>
      </p:sp>
      <p:sp>
        <p:nvSpPr>
          <p:cNvPr id="5" name="Footer Placeholder 4">
            <a:extLst>
              <a:ext uri="{FF2B5EF4-FFF2-40B4-BE49-F238E27FC236}">
                <a16:creationId xmlns:a16="http://schemas.microsoft.com/office/drawing/2014/main" id="{48A4A2D7-4ABF-4FAF-8858-051F8431E4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CDF871-093E-47B7-81D1-319C5BAEA263}"/>
              </a:ext>
            </a:extLst>
          </p:cNvPr>
          <p:cNvSpPr>
            <a:spLocks noGrp="1"/>
          </p:cNvSpPr>
          <p:nvPr>
            <p:ph type="sldNum" sz="quarter" idx="12"/>
          </p:nvPr>
        </p:nvSpPr>
        <p:spPr/>
        <p:txBody>
          <a:bodyPr/>
          <a:lstStyle/>
          <a:p>
            <a:fld id="{0AE2F48D-A6FD-418B-82DF-5C21AB0EDA17}" type="slidenum">
              <a:rPr lang="en-GB" smtClean="0"/>
              <a:t>‹#›</a:t>
            </a:fld>
            <a:endParaRPr lang="en-GB"/>
          </a:p>
        </p:txBody>
      </p:sp>
      <p:pic>
        <p:nvPicPr>
          <p:cNvPr id="8" name="Picture 7" descr="A close-up of a logo&#10;&#10;AI-generated content may be incorrect.">
            <a:extLst>
              <a:ext uri="{FF2B5EF4-FFF2-40B4-BE49-F238E27FC236}">
                <a16:creationId xmlns:a16="http://schemas.microsoft.com/office/drawing/2014/main" id="{DBA8B970-3C0C-DEF2-2C58-AE9A9E3C1FB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5689010"/>
            <a:ext cx="3800818" cy="1118286"/>
          </a:xfrm>
          <a:prstGeom prst="rect">
            <a:avLst/>
          </a:prstGeom>
          <a:noFill/>
          <a:ln>
            <a:noFill/>
          </a:ln>
        </p:spPr>
      </p:pic>
    </p:spTree>
    <p:extLst>
      <p:ext uri="{BB962C8B-B14F-4D97-AF65-F5344CB8AC3E}">
        <p14:creationId xmlns:p14="http://schemas.microsoft.com/office/powerpoint/2010/main" val="2209835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3983D-97DC-461C-A76D-2E4417FDDF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39AD0D2-E858-4FFE-8B7E-E8144A39BD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CC17ED-89AE-480F-A66C-C749B07AFCC5}"/>
              </a:ext>
            </a:extLst>
          </p:cNvPr>
          <p:cNvSpPr>
            <a:spLocks noGrp="1"/>
          </p:cNvSpPr>
          <p:nvPr>
            <p:ph type="dt" sz="half" idx="10"/>
          </p:nvPr>
        </p:nvSpPr>
        <p:spPr/>
        <p:txBody>
          <a:bodyPr/>
          <a:lstStyle/>
          <a:p>
            <a:fld id="{2A66CF3A-0177-422E-854A-7D8C8955DADD}" type="datetimeFigureOut">
              <a:rPr lang="en-GB" smtClean="0"/>
              <a:t>21/05/2025</a:t>
            </a:fld>
            <a:endParaRPr lang="en-GB"/>
          </a:p>
        </p:txBody>
      </p:sp>
      <p:sp>
        <p:nvSpPr>
          <p:cNvPr id="5" name="Footer Placeholder 4">
            <a:extLst>
              <a:ext uri="{FF2B5EF4-FFF2-40B4-BE49-F238E27FC236}">
                <a16:creationId xmlns:a16="http://schemas.microsoft.com/office/drawing/2014/main" id="{2CE040F6-E0F1-4D88-9471-CEE1710B15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DADF7-4CE2-46DA-AE6D-2D8A09563DA2}"/>
              </a:ext>
            </a:extLst>
          </p:cNvPr>
          <p:cNvSpPr>
            <a:spLocks noGrp="1"/>
          </p:cNvSpPr>
          <p:nvPr>
            <p:ph type="sldNum" sz="quarter" idx="12"/>
          </p:nvPr>
        </p:nvSpPr>
        <p:spPr/>
        <p:txBody>
          <a:bodyPr/>
          <a:lstStyle/>
          <a:p>
            <a:fld id="{0AE2F48D-A6FD-418B-82DF-5C21AB0EDA17}" type="slidenum">
              <a:rPr lang="en-GB" smtClean="0"/>
              <a:t>‹#›</a:t>
            </a:fld>
            <a:endParaRPr lang="en-GB"/>
          </a:p>
        </p:txBody>
      </p:sp>
    </p:spTree>
    <p:extLst>
      <p:ext uri="{BB962C8B-B14F-4D97-AF65-F5344CB8AC3E}">
        <p14:creationId xmlns:p14="http://schemas.microsoft.com/office/powerpoint/2010/main" val="2821695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87312-CE0E-42AC-AD1B-7C5D0C0842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228C592-37A1-46FE-9056-E89C1E9146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D761847-38AC-4852-BFC9-27AC5C8BC3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04E6871-F1E9-4DE0-A717-90941D8C4527}"/>
              </a:ext>
            </a:extLst>
          </p:cNvPr>
          <p:cNvSpPr>
            <a:spLocks noGrp="1"/>
          </p:cNvSpPr>
          <p:nvPr>
            <p:ph type="dt" sz="half" idx="10"/>
          </p:nvPr>
        </p:nvSpPr>
        <p:spPr/>
        <p:txBody>
          <a:bodyPr/>
          <a:lstStyle/>
          <a:p>
            <a:fld id="{2A66CF3A-0177-422E-854A-7D8C8955DADD}" type="datetimeFigureOut">
              <a:rPr lang="en-GB" smtClean="0"/>
              <a:t>21/05/2025</a:t>
            </a:fld>
            <a:endParaRPr lang="en-GB"/>
          </a:p>
        </p:txBody>
      </p:sp>
      <p:sp>
        <p:nvSpPr>
          <p:cNvPr id="6" name="Footer Placeholder 5">
            <a:extLst>
              <a:ext uri="{FF2B5EF4-FFF2-40B4-BE49-F238E27FC236}">
                <a16:creationId xmlns:a16="http://schemas.microsoft.com/office/drawing/2014/main" id="{84D5E393-BB87-4C20-99E0-1AEE256051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6DB50BB-B456-4989-873E-640A980275F0}"/>
              </a:ext>
            </a:extLst>
          </p:cNvPr>
          <p:cNvSpPr>
            <a:spLocks noGrp="1"/>
          </p:cNvSpPr>
          <p:nvPr>
            <p:ph type="sldNum" sz="quarter" idx="12"/>
          </p:nvPr>
        </p:nvSpPr>
        <p:spPr/>
        <p:txBody>
          <a:bodyPr/>
          <a:lstStyle/>
          <a:p>
            <a:fld id="{0AE2F48D-A6FD-418B-82DF-5C21AB0EDA17}" type="slidenum">
              <a:rPr lang="en-GB" smtClean="0"/>
              <a:t>‹#›</a:t>
            </a:fld>
            <a:endParaRPr lang="en-GB"/>
          </a:p>
        </p:txBody>
      </p:sp>
    </p:spTree>
    <p:extLst>
      <p:ext uri="{BB962C8B-B14F-4D97-AF65-F5344CB8AC3E}">
        <p14:creationId xmlns:p14="http://schemas.microsoft.com/office/powerpoint/2010/main" val="1787971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8F5BB-445C-4317-B47A-7B6C18E06FF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69BDFB-731F-4A51-B701-3B6A4F8B98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71A111-E1E4-4967-ADB3-50FBAB06C4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438122-806A-48B4-9500-B8007792A5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1AD2B9-B61A-45E2-B927-8C0287D31FF2}"/>
              </a:ext>
            </a:extLst>
          </p:cNvPr>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EB82C63A-36B2-411B-B0BB-3ED7A42AA054}"/>
              </a:ext>
            </a:extLst>
          </p:cNvPr>
          <p:cNvSpPr>
            <a:spLocks noGrp="1"/>
          </p:cNvSpPr>
          <p:nvPr>
            <p:ph type="dt" sz="half" idx="10"/>
          </p:nvPr>
        </p:nvSpPr>
        <p:spPr/>
        <p:txBody>
          <a:bodyPr/>
          <a:lstStyle/>
          <a:p>
            <a:fld id="{2A66CF3A-0177-422E-854A-7D8C8955DADD}" type="datetimeFigureOut">
              <a:rPr lang="en-GB" smtClean="0"/>
              <a:t>21/05/2025</a:t>
            </a:fld>
            <a:endParaRPr lang="en-GB"/>
          </a:p>
        </p:txBody>
      </p:sp>
      <p:sp>
        <p:nvSpPr>
          <p:cNvPr id="8" name="Footer Placeholder 7">
            <a:extLst>
              <a:ext uri="{FF2B5EF4-FFF2-40B4-BE49-F238E27FC236}">
                <a16:creationId xmlns:a16="http://schemas.microsoft.com/office/drawing/2014/main" id="{351E19F3-7681-4B69-BA1F-13CA7B845BD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9F0353D-FB40-4438-A53F-D5B1F9EC8932}"/>
              </a:ext>
            </a:extLst>
          </p:cNvPr>
          <p:cNvSpPr>
            <a:spLocks noGrp="1"/>
          </p:cNvSpPr>
          <p:nvPr>
            <p:ph type="sldNum" sz="quarter" idx="12"/>
          </p:nvPr>
        </p:nvSpPr>
        <p:spPr/>
        <p:txBody>
          <a:bodyPr/>
          <a:lstStyle/>
          <a:p>
            <a:fld id="{0AE2F48D-A6FD-418B-82DF-5C21AB0EDA17}" type="slidenum">
              <a:rPr lang="en-GB" smtClean="0"/>
              <a:t>‹#›</a:t>
            </a:fld>
            <a:endParaRPr lang="en-GB"/>
          </a:p>
        </p:txBody>
      </p:sp>
    </p:spTree>
    <p:extLst>
      <p:ext uri="{BB962C8B-B14F-4D97-AF65-F5344CB8AC3E}">
        <p14:creationId xmlns:p14="http://schemas.microsoft.com/office/powerpoint/2010/main" val="2724604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B86DC-5335-42DA-AB8C-E44E0C821F9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F28F9B1-5F47-4E0A-A247-EB6EF72A7935}"/>
              </a:ext>
            </a:extLst>
          </p:cNvPr>
          <p:cNvSpPr>
            <a:spLocks noGrp="1"/>
          </p:cNvSpPr>
          <p:nvPr>
            <p:ph type="dt" sz="half" idx="10"/>
          </p:nvPr>
        </p:nvSpPr>
        <p:spPr/>
        <p:txBody>
          <a:bodyPr/>
          <a:lstStyle/>
          <a:p>
            <a:fld id="{2A66CF3A-0177-422E-854A-7D8C8955DADD}" type="datetimeFigureOut">
              <a:rPr lang="en-GB" smtClean="0"/>
              <a:t>21/05/2025</a:t>
            </a:fld>
            <a:endParaRPr lang="en-GB"/>
          </a:p>
        </p:txBody>
      </p:sp>
      <p:sp>
        <p:nvSpPr>
          <p:cNvPr id="4" name="Footer Placeholder 3">
            <a:extLst>
              <a:ext uri="{FF2B5EF4-FFF2-40B4-BE49-F238E27FC236}">
                <a16:creationId xmlns:a16="http://schemas.microsoft.com/office/drawing/2014/main" id="{C23824CD-D6C5-477F-AF28-464BBC4705F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0DA334C-60BD-46E8-9723-108EBBD8111A}"/>
              </a:ext>
            </a:extLst>
          </p:cNvPr>
          <p:cNvSpPr>
            <a:spLocks noGrp="1"/>
          </p:cNvSpPr>
          <p:nvPr>
            <p:ph type="sldNum" sz="quarter" idx="12"/>
          </p:nvPr>
        </p:nvSpPr>
        <p:spPr/>
        <p:txBody>
          <a:bodyPr/>
          <a:lstStyle/>
          <a:p>
            <a:fld id="{0AE2F48D-A6FD-418B-82DF-5C21AB0EDA17}" type="slidenum">
              <a:rPr lang="en-GB" smtClean="0"/>
              <a:t>‹#›</a:t>
            </a:fld>
            <a:endParaRPr lang="en-GB"/>
          </a:p>
        </p:txBody>
      </p:sp>
    </p:spTree>
    <p:extLst>
      <p:ext uri="{BB962C8B-B14F-4D97-AF65-F5344CB8AC3E}">
        <p14:creationId xmlns:p14="http://schemas.microsoft.com/office/powerpoint/2010/main" val="3427546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73B0C7-53A8-4E7C-8CD3-8F86DB473FDE}"/>
              </a:ext>
            </a:extLst>
          </p:cNvPr>
          <p:cNvSpPr>
            <a:spLocks noGrp="1"/>
          </p:cNvSpPr>
          <p:nvPr>
            <p:ph type="dt" sz="half" idx="10"/>
          </p:nvPr>
        </p:nvSpPr>
        <p:spPr/>
        <p:txBody>
          <a:bodyPr/>
          <a:lstStyle/>
          <a:p>
            <a:fld id="{2A66CF3A-0177-422E-854A-7D8C8955DADD}" type="datetimeFigureOut">
              <a:rPr lang="en-GB" smtClean="0"/>
              <a:t>21/05/2025</a:t>
            </a:fld>
            <a:endParaRPr lang="en-GB"/>
          </a:p>
        </p:txBody>
      </p:sp>
      <p:sp>
        <p:nvSpPr>
          <p:cNvPr id="3" name="Footer Placeholder 2">
            <a:extLst>
              <a:ext uri="{FF2B5EF4-FFF2-40B4-BE49-F238E27FC236}">
                <a16:creationId xmlns:a16="http://schemas.microsoft.com/office/drawing/2014/main" id="{B0EF2B85-1175-4835-8CEA-A1506259B7D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390060A-A440-48ED-86FE-C26DC63120A8}"/>
              </a:ext>
            </a:extLst>
          </p:cNvPr>
          <p:cNvSpPr>
            <a:spLocks noGrp="1"/>
          </p:cNvSpPr>
          <p:nvPr>
            <p:ph type="sldNum" sz="quarter" idx="12"/>
          </p:nvPr>
        </p:nvSpPr>
        <p:spPr/>
        <p:txBody>
          <a:bodyPr/>
          <a:lstStyle/>
          <a:p>
            <a:fld id="{0AE2F48D-A6FD-418B-82DF-5C21AB0EDA17}" type="slidenum">
              <a:rPr lang="en-GB" smtClean="0"/>
              <a:t>‹#›</a:t>
            </a:fld>
            <a:endParaRPr lang="en-GB"/>
          </a:p>
        </p:txBody>
      </p:sp>
    </p:spTree>
    <p:extLst>
      <p:ext uri="{BB962C8B-B14F-4D97-AF65-F5344CB8AC3E}">
        <p14:creationId xmlns:p14="http://schemas.microsoft.com/office/powerpoint/2010/main" val="3989427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8130E-227A-4896-AD9D-B11C5C0787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915A4A9-72BE-4DDE-80F8-F5D68984E2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BE15F08-D2A1-4551-BAB9-BB2D4E940C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43F495-39BB-4CF6-9B6C-1F3186BB3C50}"/>
              </a:ext>
            </a:extLst>
          </p:cNvPr>
          <p:cNvSpPr>
            <a:spLocks noGrp="1"/>
          </p:cNvSpPr>
          <p:nvPr>
            <p:ph type="dt" sz="half" idx="10"/>
          </p:nvPr>
        </p:nvSpPr>
        <p:spPr/>
        <p:txBody>
          <a:bodyPr/>
          <a:lstStyle/>
          <a:p>
            <a:fld id="{2A66CF3A-0177-422E-854A-7D8C8955DADD}" type="datetimeFigureOut">
              <a:rPr lang="en-GB" smtClean="0"/>
              <a:t>21/05/2025</a:t>
            </a:fld>
            <a:endParaRPr lang="en-GB"/>
          </a:p>
        </p:txBody>
      </p:sp>
      <p:sp>
        <p:nvSpPr>
          <p:cNvPr id="6" name="Footer Placeholder 5">
            <a:extLst>
              <a:ext uri="{FF2B5EF4-FFF2-40B4-BE49-F238E27FC236}">
                <a16:creationId xmlns:a16="http://schemas.microsoft.com/office/drawing/2014/main" id="{BF9636B8-30A1-4E2A-9889-1FEBAC732F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862939-A7E5-41CB-80DE-3FFF90B53ACB}"/>
              </a:ext>
            </a:extLst>
          </p:cNvPr>
          <p:cNvSpPr>
            <a:spLocks noGrp="1"/>
          </p:cNvSpPr>
          <p:nvPr>
            <p:ph type="sldNum" sz="quarter" idx="12"/>
          </p:nvPr>
        </p:nvSpPr>
        <p:spPr/>
        <p:txBody>
          <a:bodyPr/>
          <a:lstStyle/>
          <a:p>
            <a:fld id="{0AE2F48D-A6FD-418B-82DF-5C21AB0EDA17}" type="slidenum">
              <a:rPr lang="en-GB" smtClean="0"/>
              <a:t>‹#›</a:t>
            </a:fld>
            <a:endParaRPr lang="en-GB"/>
          </a:p>
        </p:txBody>
      </p:sp>
    </p:spTree>
    <p:extLst>
      <p:ext uri="{BB962C8B-B14F-4D97-AF65-F5344CB8AC3E}">
        <p14:creationId xmlns:p14="http://schemas.microsoft.com/office/powerpoint/2010/main" val="2955588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35356-FBC8-44EA-89A6-65F1060078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60DB273-5ECF-4AB6-AE4F-CA75CAC129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E2E0BB9-50E3-444E-A175-E5EFAE74C2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195C47-8EA3-4A43-86D8-543D77D86429}"/>
              </a:ext>
            </a:extLst>
          </p:cNvPr>
          <p:cNvSpPr>
            <a:spLocks noGrp="1"/>
          </p:cNvSpPr>
          <p:nvPr>
            <p:ph type="dt" sz="half" idx="10"/>
          </p:nvPr>
        </p:nvSpPr>
        <p:spPr/>
        <p:txBody>
          <a:bodyPr/>
          <a:lstStyle/>
          <a:p>
            <a:fld id="{2A66CF3A-0177-422E-854A-7D8C8955DADD}" type="datetimeFigureOut">
              <a:rPr lang="en-GB" smtClean="0"/>
              <a:t>21/05/2025</a:t>
            </a:fld>
            <a:endParaRPr lang="en-GB"/>
          </a:p>
        </p:txBody>
      </p:sp>
      <p:sp>
        <p:nvSpPr>
          <p:cNvPr id="6" name="Footer Placeholder 5">
            <a:extLst>
              <a:ext uri="{FF2B5EF4-FFF2-40B4-BE49-F238E27FC236}">
                <a16:creationId xmlns:a16="http://schemas.microsoft.com/office/drawing/2014/main" id="{F1B1590F-AB62-45EC-B86A-644A13C089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86F21E-4242-4A20-9A0B-046E9DBD2FFD}"/>
              </a:ext>
            </a:extLst>
          </p:cNvPr>
          <p:cNvSpPr>
            <a:spLocks noGrp="1"/>
          </p:cNvSpPr>
          <p:nvPr>
            <p:ph type="sldNum" sz="quarter" idx="12"/>
          </p:nvPr>
        </p:nvSpPr>
        <p:spPr/>
        <p:txBody>
          <a:bodyPr/>
          <a:lstStyle/>
          <a:p>
            <a:fld id="{0AE2F48D-A6FD-418B-82DF-5C21AB0EDA17}" type="slidenum">
              <a:rPr lang="en-GB" smtClean="0"/>
              <a:t>‹#›</a:t>
            </a:fld>
            <a:endParaRPr lang="en-GB"/>
          </a:p>
        </p:txBody>
      </p:sp>
    </p:spTree>
    <p:extLst>
      <p:ext uri="{BB962C8B-B14F-4D97-AF65-F5344CB8AC3E}">
        <p14:creationId xmlns:p14="http://schemas.microsoft.com/office/powerpoint/2010/main" val="3437729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A12C1A-4757-4976-B410-B0F54B1DC3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F1C3F8B-EFE9-4F1F-B2A8-8AD68591D4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4E7DC533-5A76-4A3B-904F-4741372E13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ptos Display" panose="020B0004020202020204" pitchFamily="34" charset="0"/>
              </a:defRPr>
            </a:lvl1pPr>
          </a:lstStyle>
          <a:p>
            <a:fld id="{2A66CF3A-0177-422E-854A-7D8C8955DADD}" type="datetimeFigureOut">
              <a:rPr lang="en-GB" smtClean="0"/>
              <a:pPr/>
              <a:t>21/05/2025</a:t>
            </a:fld>
            <a:endParaRPr lang="en-GB" dirty="0"/>
          </a:p>
        </p:txBody>
      </p:sp>
      <p:sp>
        <p:nvSpPr>
          <p:cNvPr id="5" name="Footer Placeholder 4">
            <a:extLst>
              <a:ext uri="{FF2B5EF4-FFF2-40B4-BE49-F238E27FC236}">
                <a16:creationId xmlns:a16="http://schemas.microsoft.com/office/drawing/2014/main" id="{BE01D5CF-9FC3-4BF8-8446-1FF14E675B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ptos Display" panose="020B00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21BB4124-9AD9-4B47-BAAF-C0BA0B0C31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ptos Display" panose="020B0004020202020204" pitchFamily="34" charset="0"/>
              </a:defRPr>
            </a:lvl1pPr>
          </a:lstStyle>
          <a:p>
            <a:fld id="{0AE2F48D-A6FD-418B-82DF-5C21AB0EDA17}" type="slidenum">
              <a:rPr lang="en-GB" smtClean="0"/>
              <a:pPr/>
              <a:t>‹#›</a:t>
            </a:fld>
            <a:endParaRPr lang="en-GB" dirty="0"/>
          </a:p>
        </p:txBody>
      </p:sp>
    </p:spTree>
    <p:extLst>
      <p:ext uri="{BB962C8B-B14F-4D97-AF65-F5344CB8AC3E}">
        <p14:creationId xmlns:p14="http://schemas.microsoft.com/office/powerpoint/2010/main" val="1474239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Aptos"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Display"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Display"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Display"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Display"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Display"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8287AA-4146-4B9E-B535-1856ABAEAD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EC78A24-86CC-49E7-BD84-087784A193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4B6FBD57-E001-44C5-BAA2-1C61C6226C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ptos Display" panose="020B0004020202020204" pitchFamily="34" charset="0"/>
              </a:defRPr>
            </a:lvl1pPr>
          </a:lstStyle>
          <a:p>
            <a:fld id="{64E414E6-A4FB-4613-B168-83107DD08D95}" type="datetimeFigureOut">
              <a:rPr lang="en-GB" smtClean="0"/>
              <a:pPr/>
              <a:t>21/05/2025</a:t>
            </a:fld>
            <a:endParaRPr lang="en-GB" dirty="0"/>
          </a:p>
        </p:txBody>
      </p:sp>
      <p:sp>
        <p:nvSpPr>
          <p:cNvPr id="5" name="Footer Placeholder 4">
            <a:extLst>
              <a:ext uri="{FF2B5EF4-FFF2-40B4-BE49-F238E27FC236}">
                <a16:creationId xmlns:a16="http://schemas.microsoft.com/office/drawing/2014/main" id="{F6316BF4-6B40-4022-A623-D67CED2F13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ptos Display" panose="020B00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02780C5B-ADC8-40CA-AA67-32A1494E9E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ptos Display" panose="020B0004020202020204" pitchFamily="34" charset="0"/>
              </a:defRPr>
            </a:lvl1pPr>
          </a:lstStyle>
          <a:p>
            <a:fld id="{F5694CA0-C025-46A4-B582-A1B0AF6D91C9}" type="slidenum">
              <a:rPr lang="en-GB" smtClean="0"/>
              <a:pPr/>
              <a:t>‹#›</a:t>
            </a:fld>
            <a:endParaRPr lang="en-GB" dirty="0"/>
          </a:p>
        </p:txBody>
      </p:sp>
      <p:pic>
        <p:nvPicPr>
          <p:cNvPr id="7" name="Picture 6" descr="A close-up of a logo&#10;&#10;AI-generated content may be incorrect.">
            <a:extLst>
              <a:ext uri="{FF2B5EF4-FFF2-40B4-BE49-F238E27FC236}">
                <a16:creationId xmlns:a16="http://schemas.microsoft.com/office/drawing/2014/main" id="{9BE89F9F-4FCB-4D64-6F44-7D9B8EB4AEC9}"/>
              </a:ext>
            </a:extLst>
          </p:cNvPr>
          <p:cNvPicPr>
            <a:picLocks noChangeAspect="1"/>
          </p:cNvPicPr>
          <p:nvPr userDrawn="1"/>
        </p:nvPicPr>
        <p:blipFill>
          <a:blip r:embed="rId4"/>
          <a:stretch>
            <a:fillRect/>
          </a:stretch>
        </p:blipFill>
        <p:spPr>
          <a:xfrm>
            <a:off x="13339" y="5694159"/>
            <a:ext cx="3787479" cy="1113519"/>
          </a:xfrm>
          <a:prstGeom prst="rect">
            <a:avLst/>
          </a:prstGeom>
        </p:spPr>
      </p:pic>
    </p:spTree>
    <p:extLst>
      <p:ext uri="{BB962C8B-B14F-4D97-AF65-F5344CB8AC3E}">
        <p14:creationId xmlns:p14="http://schemas.microsoft.com/office/powerpoint/2010/main" val="3843551216"/>
      </p:ext>
    </p:extLst>
  </p:cSld>
  <p:clrMap bg1="lt1" tx1="dk1" bg2="lt2" tx2="dk2" accent1="accent1" accent2="accent2" accent3="accent3" accent4="accent4" accent5="accent5" accent6="accent6" hlink="hlink" folHlink="folHlink"/>
  <p:sldLayoutIdLst>
    <p:sldLayoutId id="2147483684" r:id="rId1"/>
    <p:sldLayoutId id="2147483679" r:id="rId2"/>
  </p:sldLayoutIdLst>
  <p:txStyles>
    <p:titleStyle>
      <a:lvl1pPr algn="l" defTabSz="914400" rtl="0" eaLnBrk="1" latinLnBrk="0" hangingPunct="1">
        <a:lnSpc>
          <a:spcPct val="90000"/>
        </a:lnSpc>
        <a:spcBef>
          <a:spcPct val="0"/>
        </a:spcBef>
        <a:buNone/>
        <a:defRPr sz="4400" kern="1200">
          <a:solidFill>
            <a:schemeClr val="tx1"/>
          </a:solidFill>
          <a:latin typeface="Aptos"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Display"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Display"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Display"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Display"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Display"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B9FBC-8777-C46B-13A9-26CC03064001}"/>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B49FCD44-BDAD-0569-FA8A-110B98CC812C}"/>
              </a:ext>
            </a:extLst>
          </p:cNvPr>
          <p:cNvSpPr txBox="1">
            <a:spLocks/>
          </p:cNvSpPr>
          <p:nvPr/>
        </p:nvSpPr>
        <p:spPr>
          <a:xfrm>
            <a:off x="1524000" y="11223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latin typeface="Aptos Display" panose="020B0004020202020204" pitchFamily="34" charset="0"/>
                <a:cs typeface="Calibri" panose="020F0502020204030204" pitchFamily="34" charset="0"/>
              </a:rPr>
              <a:t>EPKCE KS3 Lesson 2 </a:t>
            </a:r>
          </a:p>
        </p:txBody>
      </p:sp>
      <p:sp>
        <p:nvSpPr>
          <p:cNvPr id="4" name="Subtitle 2">
            <a:extLst>
              <a:ext uri="{FF2B5EF4-FFF2-40B4-BE49-F238E27FC236}">
                <a16:creationId xmlns:a16="http://schemas.microsoft.com/office/drawing/2014/main" id="{7513F1C4-4C6E-0F92-2D0D-C5D998E47709}"/>
              </a:ext>
            </a:extLst>
          </p:cNvPr>
          <p:cNvSpPr>
            <a:spLocks noGrp="1"/>
          </p:cNvSpPr>
          <p:nvPr>
            <p:ph type="subTitle" idx="1"/>
          </p:nvPr>
        </p:nvSpPr>
        <p:spPr>
          <a:xfrm>
            <a:off x="1524000" y="3602038"/>
            <a:ext cx="9144000" cy="1655762"/>
          </a:xfrm>
        </p:spPr>
        <p:txBody>
          <a:bodyPr>
            <a:normAutofit/>
          </a:bodyPr>
          <a:lstStyle/>
          <a:p>
            <a:r>
              <a:rPr lang="en-US" sz="4000" dirty="0">
                <a:latin typeface="Aptos Display" panose="020B0004020202020204" pitchFamily="34" charset="0"/>
              </a:rPr>
              <a:t>Ripple Effect, Gangs, Conflict and Resolution</a:t>
            </a:r>
          </a:p>
        </p:txBody>
      </p:sp>
    </p:spTree>
    <p:extLst>
      <p:ext uri="{BB962C8B-B14F-4D97-AF65-F5344CB8AC3E}">
        <p14:creationId xmlns:p14="http://schemas.microsoft.com/office/powerpoint/2010/main" val="994357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7E57984-7AF7-A500-4651-D0F869FE794B}"/>
              </a:ext>
            </a:extLst>
          </p:cNvPr>
          <p:cNvSpPr txBox="1">
            <a:spLocks/>
          </p:cNvSpPr>
          <p:nvPr/>
        </p:nvSpPr>
        <p:spPr>
          <a:xfrm>
            <a:off x="369116" y="335845"/>
            <a:ext cx="1815284" cy="834027"/>
          </a:xfrm>
          <a:prstGeom prst="rect">
            <a:avLst/>
          </a:prstGeom>
          <a:solidFill>
            <a:schemeClr val="bg1"/>
          </a:solidFill>
          <a:ln>
            <a:solidFill>
              <a:schemeClr val="bg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ptos" panose="020B0004020202020204" pitchFamily="34" charset="0"/>
                <a:ea typeface="+mj-ea"/>
                <a:cs typeface="+mj-cs"/>
              </a:defRPr>
            </a:lvl1pPr>
          </a:lstStyle>
          <a:p>
            <a:r>
              <a:rPr lang="en-GB" sz="4000" dirty="0"/>
              <a:t>Task 6</a:t>
            </a:r>
          </a:p>
        </p:txBody>
      </p:sp>
      <p:sp>
        <p:nvSpPr>
          <p:cNvPr id="2" name="TextBox 1">
            <a:extLst>
              <a:ext uri="{FF2B5EF4-FFF2-40B4-BE49-F238E27FC236}">
                <a16:creationId xmlns:a16="http://schemas.microsoft.com/office/drawing/2014/main" id="{AEC59D6B-02BE-47FA-9FFD-DCB6ADD199B1}"/>
              </a:ext>
            </a:extLst>
          </p:cNvPr>
          <p:cNvSpPr txBox="1"/>
          <p:nvPr/>
        </p:nvSpPr>
        <p:spPr>
          <a:xfrm>
            <a:off x="2692400" y="335845"/>
            <a:ext cx="5892800" cy="6186309"/>
          </a:xfrm>
          <a:prstGeom prst="rect">
            <a:avLst/>
          </a:prstGeom>
          <a:noFill/>
          <a:ln>
            <a:solidFill>
              <a:schemeClr val="tx1"/>
            </a:solidFill>
          </a:ln>
        </p:spPr>
        <p:txBody>
          <a:bodyPr wrap="square" rtlCol="0">
            <a:spAutoFit/>
          </a:bodyPr>
          <a:lstStyle/>
          <a:p>
            <a:r>
              <a:rPr lang="en-GB" dirty="0">
                <a:latin typeface="Aptos Display" panose="020B0004020202020204" pitchFamily="34" charset="0"/>
              </a:rPr>
              <a:t>Our Class Pledge</a:t>
            </a:r>
          </a:p>
          <a:p>
            <a:pPr algn="r"/>
            <a:r>
              <a:rPr lang="en-GB" dirty="0">
                <a:latin typeface="Aptos Display" panose="020B0004020202020204" pitchFamily="34" charset="0"/>
              </a:rPr>
              <a:t>(SYVRU logo)</a:t>
            </a:r>
          </a:p>
          <a:p>
            <a:r>
              <a:rPr lang="en-GB" dirty="0">
                <a:latin typeface="Aptos Display" panose="020B0004020202020204" pitchFamily="34" charset="0"/>
              </a:rPr>
              <a:t>(EKCPE logo)</a:t>
            </a:r>
          </a:p>
          <a:p>
            <a:r>
              <a:rPr lang="en-GB" dirty="0">
                <a:latin typeface="Aptos Display" panose="020B0004020202020204" pitchFamily="34" charset="0"/>
              </a:rPr>
              <a:t>Name of School ……………………………………………..</a:t>
            </a:r>
          </a:p>
          <a:p>
            <a:r>
              <a:rPr lang="en-GB" dirty="0">
                <a:latin typeface="Aptos Display" panose="020B0004020202020204" pitchFamily="34" charset="0"/>
              </a:rPr>
              <a:t>Class name ……………………………………….</a:t>
            </a:r>
          </a:p>
          <a:p>
            <a:endParaRPr lang="en-GB" dirty="0">
              <a:latin typeface="Aptos Display" panose="020B0004020202020204" pitchFamily="34" charset="0"/>
            </a:endParaRPr>
          </a:p>
          <a:p>
            <a:endParaRPr lang="en-GB" dirty="0">
              <a:latin typeface="Aptos Display" panose="020B0004020202020204" pitchFamily="34" charset="0"/>
            </a:endParaRPr>
          </a:p>
          <a:p>
            <a:r>
              <a:rPr lang="en-GB" dirty="0">
                <a:latin typeface="Aptos Display" panose="020B0004020202020204" pitchFamily="34" charset="0"/>
              </a:rPr>
              <a:t>By signing this pledge, we make a promise to our school, friends, family and ourself to:</a:t>
            </a:r>
          </a:p>
          <a:p>
            <a:endParaRPr lang="en-GB" dirty="0">
              <a:latin typeface="Aptos Display" panose="020B0004020202020204" pitchFamily="34" charset="0"/>
            </a:endParaRPr>
          </a:p>
          <a:p>
            <a:pPr marL="285750" indent="-285750">
              <a:buFont typeface="Arial" panose="020B0604020202020204" pitchFamily="34" charset="0"/>
              <a:buChar char="•"/>
            </a:pPr>
            <a:r>
              <a:rPr lang="en-GB" dirty="0">
                <a:latin typeface="Aptos Display" panose="020B0004020202020204" pitchFamily="34" charset="0"/>
              </a:rPr>
              <a:t>Never carry a knife or any type of weapon that could cause harm to anyone.</a:t>
            </a:r>
          </a:p>
          <a:p>
            <a:pPr marL="285750" indent="-285750">
              <a:buFont typeface="Arial" panose="020B0604020202020204" pitchFamily="34" charset="0"/>
              <a:buChar char="•"/>
            </a:pPr>
            <a:r>
              <a:rPr lang="en-GB" dirty="0">
                <a:latin typeface="Aptos Display" panose="020B0004020202020204" pitchFamily="34" charset="0"/>
              </a:rPr>
              <a:t>Never accept or remain silent about knife crime.</a:t>
            </a:r>
          </a:p>
          <a:p>
            <a:pPr marL="285750" indent="-285750">
              <a:buFont typeface="Arial" panose="020B0604020202020204" pitchFamily="34" charset="0"/>
              <a:buChar char="•"/>
            </a:pPr>
            <a:r>
              <a:rPr lang="en-GB" dirty="0">
                <a:latin typeface="Aptos Display" panose="020B0004020202020204" pitchFamily="34" charset="0"/>
              </a:rPr>
              <a:t>Report anyone carrying a knife to a trusted adult.</a:t>
            </a:r>
          </a:p>
          <a:p>
            <a:pPr marL="285750" indent="-285750">
              <a:buFont typeface="Arial" panose="020B0604020202020204" pitchFamily="34" charset="0"/>
              <a:buChar char="•"/>
            </a:pPr>
            <a:r>
              <a:rPr lang="en-GB" dirty="0">
                <a:latin typeface="Aptos Display" panose="020B0004020202020204" pitchFamily="34" charset="0"/>
              </a:rPr>
              <a:t>Always strive to behave in a non-violent manner.</a:t>
            </a:r>
          </a:p>
          <a:p>
            <a:pPr marL="285750" indent="-285750">
              <a:buFont typeface="Arial" panose="020B0604020202020204" pitchFamily="34" charset="0"/>
              <a:buChar char="•"/>
            </a:pPr>
            <a:endParaRPr lang="en-GB" dirty="0">
              <a:latin typeface="Aptos Display" panose="020B0004020202020204" pitchFamily="34" charset="0"/>
            </a:endParaRPr>
          </a:p>
          <a:p>
            <a:r>
              <a:rPr lang="en-GB" dirty="0">
                <a:latin typeface="Aptos Display" panose="020B0004020202020204" pitchFamily="34" charset="0"/>
              </a:rPr>
              <a:t>Sign your name here:</a:t>
            </a:r>
          </a:p>
          <a:p>
            <a:endParaRPr lang="en-GB" dirty="0">
              <a:latin typeface="Aptos Display" panose="020B0004020202020204" pitchFamily="34" charset="0"/>
            </a:endParaRPr>
          </a:p>
          <a:p>
            <a:endParaRPr lang="en-GB" dirty="0">
              <a:latin typeface="Aptos Display" panose="020B0004020202020204" pitchFamily="34" charset="0"/>
            </a:endParaRPr>
          </a:p>
          <a:p>
            <a:endParaRPr lang="en-GB" dirty="0">
              <a:latin typeface="Aptos Display" panose="020B0004020202020204" pitchFamily="34" charset="0"/>
            </a:endParaRPr>
          </a:p>
          <a:p>
            <a:endParaRPr lang="en-GB" dirty="0">
              <a:latin typeface="Aptos Display" panose="020B0004020202020204" pitchFamily="34" charset="0"/>
            </a:endParaRPr>
          </a:p>
          <a:p>
            <a:r>
              <a:rPr lang="en-GB" dirty="0">
                <a:latin typeface="Aptos Display" panose="020B0004020202020204" pitchFamily="34" charset="0"/>
              </a:rPr>
              <a:t>Date: ………………………………………</a:t>
            </a:r>
          </a:p>
        </p:txBody>
      </p:sp>
      <p:sp>
        <p:nvSpPr>
          <p:cNvPr id="4" name="TextBox 3">
            <a:extLst>
              <a:ext uri="{FF2B5EF4-FFF2-40B4-BE49-F238E27FC236}">
                <a16:creationId xmlns:a16="http://schemas.microsoft.com/office/drawing/2014/main" id="{B3B5DF92-6A49-4A3C-B5D7-42B7BF4F2F38}"/>
              </a:ext>
            </a:extLst>
          </p:cNvPr>
          <p:cNvSpPr txBox="1"/>
          <p:nvPr/>
        </p:nvSpPr>
        <p:spPr>
          <a:xfrm>
            <a:off x="9207500" y="470987"/>
            <a:ext cx="2032000" cy="3139321"/>
          </a:xfrm>
          <a:prstGeom prst="rect">
            <a:avLst/>
          </a:prstGeom>
          <a:noFill/>
        </p:spPr>
        <p:txBody>
          <a:bodyPr wrap="square" rtlCol="0">
            <a:spAutoFit/>
          </a:bodyPr>
          <a:lstStyle/>
          <a:p>
            <a:r>
              <a:rPr lang="en-GB" dirty="0">
                <a:latin typeface="Aptos Display" panose="020B0004020202020204" pitchFamily="34" charset="0"/>
              </a:rPr>
              <a:t>Example of a class pledge.</a:t>
            </a:r>
          </a:p>
          <a:p>
            <a:endParaRPr lang="en-GB" dirty="0">
              <a:latin typeface="Aptos Display" panose="020B0004020202020204" pitchFamily="34" charset="0"/>
            </a:endParaRPr>
          </a:p>
          <a:p>
            <a:endParaRPr lang="en-GB" dirty="0">
              <a:latin typeface="Aptos Display" panose="020B0004020202020204" pitchFamily="34" charset="0"/>
            </a:endParaRPr>
          </a:p>
          <a:p>
            <a:endParaRPr lang="en-GB" dirty="0">
              <a:latin typeface="Aptos Display" panose="020B0004020202020204" pitchFamily="34" charset="0"/>
            </a:endParaRPr>
          </a:p>
          <a:p>
            <a:endParaRPr lang="en-GB" dirty="0">
              <a:latin typeface="Aptos Display" panose="020B0004020202020204" pitchFamily="34" charset="0"/>
            </a:endParaRPr>
          </a:p>
          <a:p>
            <a:r>
              <a:rPr lang="en-GB" dirty="0">
                <a:latin typeface="Aptos Display" panose="020B0004020202020204" pitchFamily="34" charset="0"/>
              </a:rPr>
              <a:t>Every student to sign their name here to show they a willing to make the pledge.</a:t>
            </a:r>
          </a:p>
        </p:txBody>
      </p:sp>
      <p:sp>
        <p:nvSpPr>
          <p:cNvPr id="5" name="Arrow: Left 4">
            <a:extLst>
              <a:ext uri="{FF2B5EF4-FFF2-40B4-BE49-F238E27FC236}">
                <a16:creationId xmlns:a16="http://schemas.microsoft.com/office/drawing/2014/main" id="{03A337FC-7B46-4BCA-A165-0764639D55CD}"/>
              </a:ext>
            </a:extLst>
          </p:cNvPr>
          <p:cNvSpPr/>
          <p:nvPr/>
        </p:nvSpPr>
        <p:spPr>
          <a:xfrm rot="19700767">
            <a:off x="6649106" y="4329465"/>
            <a:ext cx="2812469" cy="2529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ptos Display" panose="020B0004020202020204" pitchFamily="34" charset="0"/>
            </a:endParaRPr>
          </a:p>
        </p:txBody>
      </p:sp>
    </p:spTree>
    <p:extLst>
      <p:ext uri="{BB962C8B-B14F-4D97-AF65-F5344CB8AC3E}">
        <p14:creationId xmlns:p14="http://schemas.microsoft.com/office/powerpoint/2010/main" val="1394671205"/>
      </p:ext>
    </p:extLst>
  </p:cSld>
  <p:clrMapOvr>
    <a:masterClrMapping/>
  </p:clrMapOvr>
  <mc:AlternateContent xmlns:mc="http://schemas.openxmlformats.org/markup-compatibility/2006" xmlns:p14="http://schemas.microsoft.com/office/powerpoint/2010/main">
    <mc:Choice Requires="p14">
      <p:transition spd="slow" p14:dur="2000" advTm="48620"/>
    </mc:Choice>
    <mc:Fallback xmlns="">
      <p:transition spd="slow" advTm="4862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955" y="360420"/>
            <a:ext cx="2751589" cy="529120"/>
          </a:xfrm>
          <a:solidFill>
            <a:schemeClr val="bg1"/>
          </a:solidFill>
          <a:ln>
            <a:solidFill>
              <a:schemeClr val="bg1"/>
            </a:solidFill>
          </a:ln>
        </p:spPr>
        <p:txBody>
          <a:bodyPr>
            <a:normAutofit fontScale="90000"/>
          </a:bodyPr>
          <a:lstStyle/>
          <a:p>
            <a:r>
              <a:rPr lang="en-GB" dirty="0"/>
              <a:t>Signposting</a:t>
            </a:r>
          </a:p>
        </p:txBody>
      </p:sp>
      <p:sp>
        <p:nvSpPr>
          <p:cNvPr id="3" name="Content Placeholder 2"/>
          <p:cNvSpPr>
            <a:spLocks noGrp="1"/>
          </p:cNvSpPr>
          <p:nvPr>
            <p:ph idx="1"/>
          </p:nvPr>
        </p:nvSpPr>
        <p:spPr>
          <a:xfrm>
            <a:off x="796955" y="1405870"/>
            <a:ext cx="11218984" cy="4338438"/>
          </a:xfrm>
          <a:solidFill>
            <a:schemeClr val="bg1"/>
          </a:solidFill>
          <a:ln>
            <a:solidFill>
              <a:schemeClr val="bg1"/>
            </a:solidFill>
          </a:ln>
        </p:spPr>
        <p:style>
          <a:lnRef idx="1">
            <a:schemeClr val="accent2"/>
          </a:lnRef>
          <a:fillRef idx="2">
            <a:schemeClr val="accent2"/>
          </a:fillRef>
          <a:effectRef idx="1">
            <a:schemeClr val="accent2"/>
          </a:effectRef>
          <a:fontRef idx="minor">
            <a:schemeClr val="dk1"/>
          </a:fontRef>
        </p:style>
        <p:txBody>
          <a:bodyPr>
            <a:normAutofit/>
          </a:bodyPr>
          <a:lstStyle/>
          <a:p>
            <a:pPr marL="0" indent="0">
              <a:buNone/>
            </a:pPr>
            <a:r>
              <a:rPr lang="en-GB" sz="1800" b="1" dirty="0">
                <a:latin typeface="Aptos Display" panose="020B0004020202020204" pitchFamily="34" charset="0"/>
              </a:rPr>
              <a:t>If you are worried about anything you have heard in today’s lesson, please speak to trusted adult. Knife crime is very rare but very real.</a:t>
            </a:r>
            <a:endParaRPr lang="en-GB" sz="1800" b="1" u="sng" dirty="0">
              <a:latin typeface="Aptos Display" panose="020B0004020202020204" pitchFamily="34" charset="0"/>
            </a:endParaRPr>
          </a:p>
          <a:p>
            <a:pPr marL="0" indent="0">
              <a:buNone/>
            </a:pPr>
            <a:r>
              <a:rPr lang="en-GB" sz="1800" b="1" dirty="0">
                <a:latin typeface="Aptos Display" panose="020B0004020202020204" pitchFamily="34" charset="0"/>
              </a:rPr>
              <a:t>We can work together to make good decisions and keep ourselves and others safe.</a:t>
            </a:r>
          </a:p>
          <a:p>
            <a:pPr marL="0" indent="0">
              <a:buNone/>
            </a:pPr>
            <a:r>
              <a:rPr lang="en-GB" sz="1800" dirty="0">
                <a:latin typeface="Aptos Display" panose="020B0004020202020204" pitchFamily="34" charset="0"/>
              </a:rPr>
              <a:t>If you are concerned about knives or other weapons that your friends or any other family member might have, these are the people who can help you.</a:t>
            </a:r>
          </a:p>
          <a:p>
            <a:r>
              <a:rPr lang="en-GB" sz="1800" dirty="0">
                <a:latin typeface="Aptos Display" panose="020B0004020202020204" pitchFamily="34" charset="0"/>
              </a:rPr>
              <a:t>Teachers and any other school staff that you trust</a:t>
            </a:r>
          </a:p>
          <a:p>
            <a:r>
              <a:rPr lang="en-GB" sz="1800" dirty="0">
                <a:latin typeface="Aptos Display" panose="020B0004020202020204" pitchFamily="34" charset="0"/>
              </a:rPr>
              <a:t>Family</a:t>
            </a:r>
          </a:p>
          <a:p>
            <a:r>
              <a:rPr lang="en-GB" sz="1800" dirty="0">
                <a:latin typeface="Aptos Display" panose="020B0004020202020204" pitchFamily="34" charset="0"/>
              </a:rPr>
              <a:t>Friends</a:t>
            </a:r>
          </a:p>
          <a:p>
            <a:r>
              <a:rPr lang="en-GB" sz="1800" dirty="0">
                <a:latin typeface="Aptos Display" panose="020B0004020202020204" pitchFamily="34" charset="0"/>
              </a:rPr>
              <a:t>Youth workers, sports/out of school activity coaches or tutors</a:t>
            </a:r>
          </a:p>
          <a:p>
            <a:r>
              <a:rPr lang="en-GB" sz="1800" dirty="0">
                <a:latin typeface="Aptos Display" panose="020B0004020202020204" pitchFamily="34" charset="0"/>
              </a:rPr>
              <a:t>The Police</a:t>
            </a:r>
          </a:p>
          <a:p>
            <a:r>
              <a:rPr lang="en-GB" sz="1800" dirty="0">
                <a:latin typeface="Aptos Display" panose="020B0004020202020204" pitchFamily="34" charset="0"/>
              </a:rPr>
              <a:t>Childline 0800 1111</a:t>
            </a:r>
          </a:p>
          <a:p>
            <a:r>
              <a:rPr lang="en-GB" sz="1800" dirty="0">
                <a:latin typeface="Aptos Display" panose="020B0004020202020204" pitchFamily="34" charset="0"/>
              </a:rPr>
              <a:t>Fearless</a:t>
            </a:r>
          </a:p>
        </p:txBody>
      </p:sp>
    </p:spTree>
    <p:extLst>
      <p:ext uri="{BB962C8B-B14F-4D97-AF65-F5344CB8AC3E}">
        <p14:creationId xmlns:p14="http://schemas.microsoft.com/office/powerpoint/2010/main" val="2305237876"/>
      </p:ext>
    </p:extLst>
  </p:cSld>
  <p:clrMapOvr>
    <a:masterClrMapping/>
  </p:clrMapOvr>
  <mc:AlternateContent xmlns:mc="http://schemas.openxmlformats.org/markup-compatibility/2006" xmlns:p14="http://schemas.microsoft.com/office/powerpoint/2010/main">
    <mc:Choice Requires="p14">
      <p:transition spd="slow" p14:dur="2000" advTm="32078"/>
    </mc:Choice>
    <mc:Fallback xmlns="">
      <p:transition spd="slow" advTm="3207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CC57F-8E14-42C8-9100-00402B82C3F0}"/>
              </a:ext>
            </a:extLst>
          </p:cNvPr>
          <p:cNvSpPr>
            <a:spLocks noGrp="1"/>
          </p:cNvSpPr>
          <p:nvPr>
            <p:ph type="title"/>
          </p:nvPr>
        </p:nvSpPr>
        <p:spPr>
          <a:xfrm>
            <a:off x="3533313" y="337351"/>
            <a:ext cx="4625949" cy="584786"/>
          </a:xfrm>
          <a:solidFill>
            <a:schemeClr val="bg1"/>
          </a:solidFill>
          <a:ln>
            <a:solidFill>
              <a:schemeClr val="bg1"/>
            </a:solidFill>
          </a:ln>
        </p:spPr>
        <p:txBody>
          <a:bodyPr>
            <a:normAutofit fontScale="90000"/>
          </a:bodyPr>
          <a:lstStyle/>
          <a:p>
            <a:r>
              <a:rPr lang="en-GB" dirty="0"/>
              <a:t>3 Rs scenario cards</a:t>
            </a:r>
          </a:p>
        </p:txBody>
      </p:sp>
      <p:sp>
        <p:nvSpPr>
          <p:cNvPr id="4" name="TextBox 3">
            <a:extLst>
              <a:ext uri="{FF2B5EF4-FFF2-40B4-BE49-F238E27FC236}">
                <a16:creationId xmlns:a16="http://schemas.microsoft.com/office/drawing/2014/main" id="{82F72EF5-1EB2-4521-AF4A-2445BF49B543}"/>
              </a:ext>
            </a:extLst>
          </p:cNvPr>
          <p:cNvSpPr txBox="1"/>
          <p:nvPr/>
        </p:nvSpPr>
        <p:spPr>
          <a:xfrm>
            <a:off x="346607" y="1487276"/>
            <a:ext cx="3474927" cy="3539430"/>
          </a:xfrm>
          <a:prstGeom prst="rect">
            <a:avLst/>
          </a:prstGeom>
          <a:solidFill>
            <a:schemeClr val="bg1"/>
          </a:solidFill>
          <a:ln>
            <a:solidFill>
              <a:schemeClr val="tx1"/>
            </a:solidFill>
          </a:ln>
        </p:spPr>
        <p:txBody>
          <a:bodyPr wrap="square" rtlCol="0">
            <a:spAutoFit/>
          </a:bodyPr>
          <a:lstStyle/>
          <a:p>
            <a:r>
              <a:rPr lang="en-GB" sz="3200" dirty="0">
                <a:latin typeface="Aptos" panose="020B0004020202020204" pitchFamily="34" charset="0"/>
              </a:rPr>
              <a:t>Two friends fall out when one betrays the other by sharing private information or gossiping behind their back. </a:t>
            </a:r>
          </a:p>
        </p:txBody>
      </p:sp>
      <p:sp>
        <p:nvSpPr>
          <p:cNvPr id="5" name="TextBox 4">
            <a:extLst>
              <a:ext uri="{FF2B5EF4-FFF2-40B4-BE49-F238E27FC236}">
                <a16:creationId xmlns:a16="http://schemas.microsoft.com/office/drawing/2014/main" id="{A35049AC-BE29-4CFB-A61D-468C4746761D}"/>
              </a:ext>
            </a:extLst>
          </p:cNvPr>
          <p:cNvSpPr txBox="1"/>
          <p:nvPr/>
        </p:nvSpPr>
        <p:spPr>
          <a:xfrm>
            <a:off x="4063121" y="1485721"/>
            <a:ext cx="3566332" cy="4031873"/>
          </a:xfrm>
          <a:prstGeom prst="rect">
            <a:avLst/>
          </a:prstGeom>
          <a:solidFill>
            <a:schemeClr val="bg1"/>
          </a:solidFill>
          <a:ln>
            <a:solidFill>
              <a:schemeClr val="tx1"/>
            </a:solidFill>
          </a:ln>
        </p:spPr>
        <p:txBody>
          <a:bodyPr wrap="square" rtlCol="0">
            <a:spAutoFit/>
          </a:bodyPr>
          <a:lstStyle/>
          <a:p>
            <a:r>
              <a:rPr lang="en-GB" sz="3200" dirty="0">
                <a:latin typeface="Aptos" panose="020B0004020202020204" pitchFamily="34" charset="0"/>
              </a:rPr>
              <a:t>You are hosting a party at your house and have invited some friends around.  During the evening, a group of teenagers show up uninvited.</a:t>
            </a:r>
          </a:p>
        </p:txBody>
      </p:sp>
      <p:sp>
        <p:nvSpPr>
          <p:cNvPr id="6" name="TextBox 5">
            <a:extLst>
              <a:ext uri="{FF2B5EF4-FFF2-40B4-BE49-F238E27FC236}">
                <a16:creationId xmlns:a16="http://schemas.microsoft.com/office/drawing/2014/main" id="{9F34CDDC-EA7B-44B4-B431-DD3043F3C5E5}"/>
              </a:ext>
            </a:extLst>
          </p:cNvPr>
          <p:cNvSpPr txBox="1"/>
          <p:nvPr/>
        </p:nvSpPr>
        <p:spPr>
          <a:xfrm>
            <a:off x="7854222" y="1487276"/>
            <a:ext cx="4153658" cy="5016758"/>
          </a:xfrm>
          <a:prstGeom prst="rect">
            <a:avLst/>
          </a:prstGeom>
          <a:solidFill>
            <a:schemeClr val="bg1"/>
          </a:solidFill>
          <a:ln>
            <a:solidFill>
              <a:schemeClr val="tx1"/>
            </a:solidFill>
          </a:ln>
        </p:spPr>
        <p:txBody>
          <a:bodyPr wrap="square" rtlCol="0">
            <a:spAutoFit/>
          </a:bodyPr>
          <a:lstStyle/>
          <a:p>
            <a:r>
              <a:rPr lang="en-GB" sz="3200" dirty="0">
                <a:latin typeface="Aptos" panose="020B0004020202020204" pitchFamily="34" charset="0"/>
              </a:rPr>
              <a:t>The corridors at your school get quite overcrowded during lesson changeover.  You can see a student feeling overwhelmed by the lack of personal space and starts getting frustrated and angry.</a:t>
            </a:r>
          </a:p>
        </p:txBody>
      </p:sp>
      <p:sp>
        <p:nvSpPr>
          <p:cNvPr id="3" name="TextBox 2">
            <a:extLst>
              <a:ext uri="{FF2B5EF4-FFF2-40B4-BE49-F238E27FC236}">
                <a16:creationId xmlns:a16="http://schemas.microsoft.com/office/drawing/2014/main" id="{1E18323B-E94C-414E-898D-6222B9D7635F}"/>
              </a:ext>
            </a:extLst>
          </p:cNvPr>
          <p:cNvSpPr txBox="1"/>
          <p:nvPr/>
        </p:nvSpPr>
        <p:spPr>
          <a:xfrm>
            <a:off x="168675" y="152685"/>
            <a:ext cx="2349274" cy="369332"/>
          </a:xfrm>
          <a:prstGeom prst="rect">
            <a:avLst/>
          </a:prstGeom>
          <a:solidFill>
            <a:schemeClr val="bg1"/>
          </a:solidFill>
          <a:ln>
            <a:solidFill>
              <a:schemeClr val="bg1"/>
            </a:solidFill>
          </a:ln>
        </p:spPr>
        <p:txBody>
          <a:bodyPr wrap="square" rtlCol="0">
            <a:spAutoFit/>
          </a:bodyPr>
          <a:lstStyle/>
          <a:p>
            <a:r>
              <a:rPr lang="en-GB" dirty="0">
                <a:latin typeface="Aptos" panose="020B0004020202020204" pitchFamily="34" charset="0"/>
              </a:rPr>
              <a:t>Task 2 Resource</a:t>
            </a:r>
          </a:p>
        </p:txBody>
      </p:sp>
    </p:spTree>
    <p:extLst>
      <p:ext uri="{BB962C8B-B14F-4D97-AF65-F5344CB8AC3E}">
        <p14:creationId xmlns:p14="http://schemas.microsoft.com/office/powerpoint/2010/main" val="3237769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FA4A3-C9F7-4D61-851F-6432736F1E55}"/>
              </a:ext>
            </a:extLst>
          </p:cNvPr>
          <p:cNvSpPr>
            <a:spLocks noGrp="1"/>
          </p:cNvSpPr>
          <p:nvPr>
            <p:ph type="title"/>
          </p:nvPr>
        </p:nvSpPr>
        <p:spPr>
          <a:xfrm>
            <a:off x="580292" y="318233"/>
            <a:ext cx="4355123" cy="683499"/>
          </a:xfrm>
          <a:solidFill>
            <a:schemeClr val="bg1"/>
          </a:solidFill>
          <a:ln>
            <a:solidFill>
              <a:schemeClr val="bg1"/>
            </a:solidFill>
          </a:ln>
        </p:spPr>
        <p:txBody>
          <a:bodyPr>
            <a:normAutofit fontScale="90000"/>
          </a:bodyPr>
          <a:lstStyle/>
          <a:p>
            <a:r>
              <a:rPr lang="en-GB" dirty="0"/>
              <a:t>Lesson  Summary</a:t>
            </a:r>
          </a:p>
        </p:txBody>
      </p:sp>
      <p:graphicFrame>
        <p:nvGraphicFramePr>
          <p:cNvPr id="4" name="Table 4">
            <a:extLst>
              <a:ext uri="{FF2B5EF4-FFF2-40B4-BE49-F238E27FC236}">
                <a16:creationId xmlns:a16="http://schemas.microsoft.com/office/drawing/2014/main" id="{3CC23C17-8137-4929-BEC4-5BAE24A5D843}"/>
              </a:ext>
            </a:extLst>
          </p:cNvPr>
          <p:cNvGraphicFramePr>
            <a:graphicFrameLocks noGrp="1"/>
          </p:cNvGraphicFramePr>
          <p:nvPr>
            <p:ph idx="1"/>
            <p:extLst>
              <p:ext uri="{D42A27DB-BD31-4B8C-83A1-F6EECF244321}">
                <p14:modId xmlns:p14="http://schemas.microsoft.com/office/powerpoint/2010/main" val="1668537439"/>
              </p:ext>
            </p:extLst>
          </p:nvPr>
        </p:nvGraphicFramePr>
        <p:xfrm>
          <a:off x="223654" y="1001732"/>
          <a:ext cx="11744691" cy="4702060"/>
        </p:xfrm>
        <a:graphic>
          <a:graphicData uri="http://schemas.openxmlformats.org/drawingml/2006/table">
            <a:tbl>
              <a:tblPr firstRow="1" bandRow="1">
                <a:tableStyleId>{5940675A-B579-460E-94D1-54222C63F5DA}</a:tableStyleId>
              </a:tblPr>
              <a:tblGrid>
                <a:gridCol w="1206790">
                  <a:extLst>
                    <a:ext uri="{9D8B030D-6E8A-4147-A177-3AD203B41FA5}">
                      <a16:colId xmlns:a16="http://schemas.microsoft.com/office/drawing/2014/main" val="1299512377"/>
                    </a:ext>
                  </a:extLst>
                </a:gridCol>
                <a:gridCol w="1084126">
                  <a:extLst>
                    <a:ext uri="{9D8B030D-6E8A-4147-A177-3AD203B41FA5}">
                      <a16:colId xmlns:a16="http://schemas.microsoft.com/office/drawing/2014/main" val="3820258094"/>
                    </a:ext>
                  </a:extLst>
                </a:gridCol>
                <a:gridCol w="9453775">
                  <a:extLst>
                    <a:ext uri="{9D8B030D-6E8A-4147-A177-3AD203B41FA5}">
                      <a16:colId xmlns:a16="http://schemas.microsoft.com/office/drawing/2014/main" val="2994709989"/>
                    </a:ext>
                  </a:extLst>
                </a:gridCol>
              </a:tblGrid>
              <a:tr h="315382">
                <a:tc>
                  <a:txBody>
                    <a:bodyPr/>
                    <a:lstStyle/>
                    <a:p>
                      <a:r>
                        <a:rPr lang="en-GB" sz="1100" b="1" dirty="0"/>
                        <a:t>Section</a:t>
                      </a:r>
                      <a:endParaRPr lang="en-GB" sz="1100" b="1" dirty="0">
                        <a:latin typeface="Aptos Display" panose="020B0004020202020204" pitchFamily="34" charset="0"/>
                      </a:endParaRPr>
                    </a:p>
                  </a:txBody>
                  <a:tcPr/>
                </a:tc>
                <a:tc>
                  <a:txBody>
                    <a:bodyPr/>
                    <a:lstStyle/>
                    <a:p>
                      <a:r>
                        <a:rPr lang="en-GB" sz="1100" b="1" dirty="0"/>
                        <a:t>Timing</a:t>
                      </a:r>
                      <a:endParaRPr lang="en-GB" sz="1100" b="1" dirty="0">
                        <a:latin typeface="Aptos Display" panose="020B0004020202020204" pitchFamily="34" charset="0"/>
                      </a:endParaRPr>
                    </a:p>
                  </a:txBody>
                  <a:tcPr/>
                </a:tc>
                <a:tc>
                  <a:txBody>
                    <a:bodyPr/>
                    <a:lstStyle/>
                    <a:p>
                      <a:r>
                        <a:rPr lang="en-GB" sz="1100" b="1" dirty="0"/>
                        <a:t>Content</a:t>
                      </a:r>
                      <a:endParaRPr lang="en-GB" sz="1100" b="1" dirty="0">
                        <a:latin typeface="Aptos Display" panose="020B0004020202020204" pitchFamily="34" charset="0"/>
                      </a:endParaRPr>
                    </a:p>
                  </a:txBody>
                  <a:tcPr/>
                </a:tc>
                <a:extLst>
                  <a:ext uri="{0D108BD9-81ED-4DB2-BD59-A6C34878D82A}">
                    <a16:rowId xmlns:a16="http://schemas.microsoft.com/office/drawing/2014/main" val="709759967"/>
                  </a:ext>
                </a:extLst>
              </a:tr>
              <a:tr h="774120">
                <a:tc>
                  <a:txBody>
                    <a:bodyPr/>
                    <a:lstStyle/>
                    <a:p>
                      <a:r>
                        <a:rPr lang="en-GB" sz="1100" b="1" dirty="0">
                          <a:latin typeface="Aptos Display" panose="020B0004020202020204" pitchFamily="34" charset="0"/>
                        </a:rPr>
                        <a:t>Starter</a:t>
                      </a:r>
                    </a:p>
                  </a:txBody>
                  <a:tcPr/>
                </a:tc>
                <a:tc>
                  <a:txBody>
                    <a:bodyPr/>
                    <a:lstStyle/>
                    <a:p>
                      <a:r>
                        <a:rPr lang="en-GB" sz="1100" dirty="0">
                          <a:latin typeface="Aptos Display" panose="020B0004020202020204" pitchFamily="34" charset="0"/>
                        </a:rPr>
                        <a:t>5 mins</a:t>
                      </a:r>
                    </a:p>
                  </a:txBody>
                  <a:tcPr/>
                </a:tc>
                <a:tc>
                  <a:txBody>
                    <a:bodyPr/>
                    <a:lstStyle/>
                    <a:p>
                      <a:r>
                        <a:rPr lang="en-GB" sz="1100" dirty="0">
                          <a:latin typeface="Aptos Display" panose="020B0004020202020204" pitchFamily="34" charset="0"/>
                        </a:rPr>
                        <a:t>Starter:  Post-it note challenge.  Every student to have 3 post it notes.  Students to answer each question on a different post it note and come to the front of the classroom once they are all completed and stick them on the board.  Teacher to divide the board into 3 sections titled question 1, question 2 and question 3.  Students to place the post it note to the relevant place on the board.  If any students cannot think of a response to a question, they can pop their name on another student’s response if they agree with their answer.</a:t>
                      </a:r>
                    </a:p>
                  </a:txBody>
                  <a:tcPr/>
                </a:tc>
                <a:extLst>
                  <a:ext uri="{0D108BD9-81ED-4DB2-BD59-A6C34878D82A}">
                    <a16:rowId xmlns:a16="http://schemas.microsoft.com/office/drawing/2014/main" val="504821449"/>
                  </a:ext>
                </a:extLst>
              </a:tr>
              <a:tr h="602093">
                <a:tc>
                  <a:txBody>
                    <a:bodyPr/>
                    <a:lstStyle/>
                    <a:p>
                      <a:r>
                        <a:rPr lang="en-GB" sz="1100" b="1" dirty="0">
                          <a:latin typeface="Aptos Display" panose="020B0004020202020204" pitchFamily="34" charset="0"/>
                        </a:rPr>
                        <a:t>Task 1</a:t>
                      </a:r>
                    </a:p>
                  </a:txBody>
                  <a:tcPr/>
                </a:tc>
                <a:tc>
                  <a:txBody>
                    <a:bodyPr/>
                    <a:lstStyle/>
                    <a:p>
                      <a:r>
                        <a:rPr lang="en-GB" sz="1100" dirty="0">
                          <a:latin typeface="Aptos Display" panose="020B0004020202020204" pitchFamily="34" charset="0"/>
                        </a:rPr>
                        <a:t>5 mins</a:t>
                      </a:r>
                    </a:p>
                  </a:txBody>
                  <a:tcPr/>
                </a:tc>
                <a:tc>
                  <a:txBody>
                    <a:bodyPr/>
                    <a:lstStyle/>
                    <a:p>
                      <a:r>
                        <a:rPr lang="en-GB" sz="1100" dirty="0">
                          <a:latin typeface="Aptos Display" panose="020B0004020202020204" pitchFamily="34" charset="0"/>
                        </a:rPr>
                        <a:t>White board task.  This task is ideal for staff to gather student’s views, thoughts and opinions.  Teacher can read each statement out loud, and the students write either 1 (strongly agree), 2 (agree), 3 (not sure/don’t know), 4 (disagree),or 5 (strongly disagree).  Allow time for individual thinking time to ensure students have reflected and thought about their response.</a:t>
                      </a:r>
                    </a:p>
                  </a:txBody>
                  <a:tcPr/>
                </a:tc>
                <a:extLst>
                  <a:ext uri="{0D108BD9-81ED-4DB2-BD59-A6C34878D82A}">
                    <a16:rowId xmlns:a16="http://schemas.microsoft.com/office/drawing/2014/main" val="1803808431"/>
                  </a:ext>
                </a:extLst>
              </a:tr>
              <a:tr h="602093">
                <a:tc>
                  <a:txBody>
                    <a:bodyPr/>
                    <a:lstStyle/>
                    <a:p>
                      <a:r>
                        <a:rPr lang="en-GB" sz="1100" b="1" dirty="0">
                          <a:latin typeface="Aptos Display" panose="020B0004020202020204" pitchFamily="34" charset="0"/>
                        </a:rPr>
                        <a:t>Task 2</a:t>
                      </a:r>
                    </a:p>
                  </a:txBody>
                  <a:tcPr/>
                </a:tc>
                <a:tc>
                  <a:txBody>
                    <a:bodyPr/>
                    <a:lstStyle/>
                    <a:p>
                      <a:r>
                        <a:rPr lang="en-GB" sz="1100" dirty="0">
                          <a:latin typeface="Aptos Display" panose="020B0004020202020204" pitchFamily="34" charset="0"/>
                        </a:rPr>
                        <a:t>10 – 15 mins</a:t>
                      </a:r>
                    </a:p>
                  </a:txBody>
                  <a:tcPr/>
                </a:tc>
                <a:tc>
                  <a:txBody>
                    <a:bodyPr/>
                    <a:lstStyle/>
                    <a:p>
                      <a:r>
                        <a:rPr lang="en-GB" sz="1100" dirty="0">
                          <a:latin typeface="Aptos Display" panose="020B0004020202020204" pitchFamily="34" charset="0"/>
                        </a:rPr>
                        <a:t>Introduce the 3 Rs.  Explain to students that instinctively many of them will do this in any given situation or scenario.  Teacher to read each scenario out to the students.  Can they recognise the situations?  How would they respond?  How can the situation be resolved?  This activity could be done through small group discussions or use a role play activity.</a:t>
                      </a:r>
                    </a:p>
                  </a:txBody>
                  <a:tcPr/>
                </a:tc>
                <a:extLst>
                  <a:ext uri="{0D108BD9-81ED-4DB2-BD59-A6C34878D82A}">
                    <a16:rowId xmlns:a16="http://schemas.microsoft.com/office/drawing/2014/main" val="3945994899"/>
                  </a:ext>
                </a:extLst>
              </a:tr>
              <a:tr h="602093">
                <a:tc>
                  <a:txBody>
                    <a:bodyPr/>
                    <a:lstStyle/>
                    <a:p>
                      <a:r>
                        <a:rPr lang="en-GB" sz="1100" b="1" dirty="0">
                          <a:latin typeface="Aptos Display" panose="020B0004020202020204" pitchFamily="34" charset="0"/>
                        </a:rPr>
                        <a:t>Task 3</a:t>
                      </a:r>
                    </a:p>
                  </a:txBody>
                  <a:tcPr/>
                </a:tc>
                <a:tc>
                  <a:txBody>
                    <a:bodyPr/>
                    <a:lstStyle/>
                    <a:p>
                      <a:r>
                        <a:rPr lang="en-GB" sz="1100" dirty="0">
                          <a:latin typeface="Aptos Display" panose="020B0004020202020204" pitchFamily="34" charset="0"/>
                        </a:rPr>
                        <a:t>10 mins</a:t>
                      </a:r>
                    </a:p>
                  </a:txBody>
                  <a:tcPr/>
                </a:tc>
                <a:tc>
                  <a:txBody>
                    <a:bodyPr/>
                    <a:lstStyle/>
                    <a:p>
                      <a:r>
                        <a:rPr lang="en-GB" sz="1100" dirty="0">
                          <a:latin typeface="Aptos Display" panose="020B0004020202020204" pitchFamily="34" charset="0"/>
                        </a:rPr>
                        <a:t>Students to make a list and describe the types of conflict they have witnessed and/or been part of.  Students to select one of their answers and explain how they responded and if that was appropriate.  Could they have responded differently?  How was the situation resolved?  Has it been resolved?  If not, why not?</a:t>
                      </a:r>
                    </a:p>
                  </a:txBody>
                  <a:tcPr/>
                </a:tc>
                <a:extLst>
                  <a:ext uri="{0D108BD9-81ED-4DB2-BD59-A6C34878D82A}">
                    <a16:rowId xmlns:a16="http://schemas.microsoft.com/office/drawing/2014/main" val="2698468297"/>
                  </a:ext>
                </a:extLst>
              </a:tr>
              <a:tr h="430066">
                <a:tc>
                  <a:txBody>
                    <a:bodyPr/>
                    <a:lstStyle/>
                    <a:p>
                      <a:r>
                        <a:rPr lang="en-GB" sz="1100" b="1" dirty="0">
                          <a:latin typeface="Aptos Display" panose="020B0004020202020204" pitchFamily="34" charset="0"/>
                        </a:rPr>
                        <a:t>Task 4</a:t>
                      </a:r>
                    </a:p>
                  </a:txBody>
                  <a:tcPr/>
                </a:tc>
                <a:tc>
                  <a:txBody>
                    <a:bodyPr/>
                    <a:lstStyle/>
                    <a:p>
                      <a:r>
                        <a:rPr lang="en-GB" sz="1100" dirty="0">
                          <a:latin typeface="Aptos Display" panose="020B0004020202020204" pitchFamily="34" charset="0"/>
                        </a:rPr>
                        <a:t>10 mins</a:t>
                      </a:r>
                    </a:p>
                  </a:txBody>
                  <a:tcPr/>
                </a:tc>
                <a:tc>
                  <a:txBody>
                    <a:bodyPr/>
                    <a:lstStyle/>
                    <a:p>
                      <a:r>
                        <a:rPr lang="en-GB" sz="1100" dirty="0">
                          <a:latin typeface="Aptos Display" panose="020B0004020202020204" pitchFamily="34" charset="0"/>
                        </a:rPr>
                        <a:t>Think, pair and share task – handling arguments or fall outs.  Give students thinking time.  Allow students to share their thoughts and views with a partner.  Students to share their discussions with the class.</a:t>
                      </a:r>
                    </a:p>
                  </a:txBody>
                  <a:tcPr/>
                </a:tc>
                <a:extLst>
                  <a:ext uri="{0D108BD9-81ED-4DB2-BD59-A6C34878D82A}">
                    <a16:rowId xmlns:a16="http://schemas.microsoft.com/office/drawing/2014/main" val="4229579108"/>
                  </a:ext>
                </a:extLst>
              </a:tr>
              <a:tr h="774120">
                <a:tc>
                  <a:txBody>
                    <a:bodyPr/>
                    <a:lstStyle/>
                    <a:p>
                      <a:r>
                        <a:rPr lang="en-GB" sz="1100" b="1" dirty="0">
                          <a:latin typeface="Aptos Display" panose="020B0004020202020204" pitchFamily="34" charset="0"/>
                        </a:rPr>
                        <a:t>Task 5</a:t>
                      </a:r>
                    </a:p>
                  </a:txBody>
                  <a:tcPr/>
                </a:tc>
                <a:tc>
                  <a:txBody>
                    <a:bodyPr/>
                    <a:lstStyle/>
                    <a:p>
                      <a:r>
                        <a:rPr lang="en-GB" sz="1100" dirty="0">
                          <a:latin typeface="Aptos Display" panose="020B0004020202020204" pitchFamily="34" charset="0"/>
                        </a:rPr>
                        <a:t>8 mins</a:t>
                      </a:r>
                    </a:p>
                  </a:txBody>
                  <a:tcPr/>
                </a:tc>
                <a:tc>
                  <a:txBody>
                    <a:bodyPr/>
                    <a:lstStyle/>
                    <a:p>
                      <a:r>
                        <a:rPr lang="en-GB" sz="1100" dirty="0">
                          <a:latin typeface="Aptos Display" panose="020B0004020202020204" pitchFamily="34" charset="0"/>
                        </a:rPr>
                        <a:t>How would you respond to these messages on your chat group?  Write a text message back. It will be important here to send out a clear message not to incite, promote and/or encourage violence/inappropriate actions or messages.  Opportunity to share news stories from Summer 2024 about the riots that caused unrest in communities with people arrested and charged for inciting, commenting and encouraging behaviour which resulted them in being charged by police.  </a:t>
                      </a:r>
                    </a:p>
                  </a:txBody>
                  <a:tcPr/>
                </a:tc>
                <a:extLst>
                  <a:ext uri="{0D108BD9-81ED-4DB2-BD59-A6C34878D82A}">
                    <a16:rowId xmlns:a16="http://schemas.microsoft.com/office/drawing/2014/main" val="3129730924"/>
                  </a:ext>
                </a:extLst>
              </a:tr>
              <a:tr h="602093">
                <a:tc>
                  <a:txBody>
                    <a:bodyPr/>
                    <a:lstStyle/>
                    <a:p>
                      <a:r>
                        <a:rPr lang="en-GB" sz="1100" b="1" dirty="0">
                          <a:latin typeface="Aptos Display" panose="020B0004020202020204" pitchFamily="34" charset="0"/>
                        </a:rPr>
                        <a:t>Plenary</a:t>
                      </a:r>
                    </a:p>
                    <a:p>
                      <a:r>
                        <a:rPr lang="en-GB" sz="1100" b="1" dirty="0">
                          <a:latin typeface="Aptos Display" panose="020B0004020202020204" pitchFamily="34" charset="0"/>
                        </a:rPr>
                        <a:t>Task 6</a:t>
                      </a:r>
                    </a:p>
                  </a:txBody>
                  <a:tcPr/>
                </a:tc>
                <a:tc>
                  <a:txBody>
                    <a:bodyPr/>
                    <a:lstStyle/>
                    <a:p>
                      <a:r>
                        <a:rPr lang="en-GB" sz="1100" dirty="0">
                          <a:latin typeface="Aptos Display" panose="020B0004020202020204" pitchFamily="34" charset="0"/>
                        </a:rPr>
                        <a:t>7 mins</a:t>
                      </a:r>
                    </a:p>
                  </a:txBody>
                  <a:tcPr/>
                </a:tc>
                <a:tc>
                  <a:txBody>
                    <a:bodyPr/>
                    <a:lstStyle/>
                    <a:p>
                      <a:r>
                        <a:rPr lang="en-GB" sz="1100" dirty="0">
                          <a:latin typeface="Aptos Display" panose="020B0004020202020204" pitchFamily="34" charset="0"/>
                        </a:rPr>
                        <a:t>Review class pledge from lesson 1.  Are there any action points/pledges that the students would like to add? Does a new class pledge need to be written?</a:t>
                      </a:r>
                    </a:p>
                    <a:p>
                      <a:r>
                        <a:rPr lang="en-GB" sz="1100" dirty="0">
                          <a:latin typeface="Aptos Display" panose="020B0004020202020204" pitchFamily="34" charset="0"/>
                        </a:rPr>
                        <a:t>Signposting slide.</a:t>
                      </a:r>
                    </a:p>
                  </a:txBody>
                  <a:tcPr/>
                </a:tc>
                <a:extLst>
                  <a:ext uri="{0D108BD9-81ED-4DB2-BD59-A6C34878D82A}">
                    <a16:rowId xmlns:a16="http://schemas.microsoft.com/office/drawing/2014/main" val="4208048015"/>
                  </a:ext>
                </a:extLst>
              </a:tr>
            </a:tbl>
          </a:graphicData>
        </a:graphic>
      </p:graphicFrame>
    </p:spTree>
    <p:extLst>
      <p:ext uri="{BB962C8B-B14F-4D97-AF65-F5344CB8AC3E}">
        <p14:creationId xmlns:p14="http://schemas.microsoft.com/office/powerpoint/2010/main" val="754956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61A12-86D2-4A12-8422-A2EFFE94D65B}"/>
              </a:ext>
            </a:extLst>
          </p:cNvPr>
          <p:cNvSpPr>
            <a:spLocks noGrp="1"/>
          </p:cNvSpPr>
          <p:nvPr>
            <p:ph type="title"/>
          </p:nvPr>
        </p:nvSpPr>
        <p:spPr>
          <a:xfrm>
            <a:off x="838200" y="365125"/>
            <a:ext cx="6769963" cy="1325563"/>
          </a:xfrm>
          <a:solidFill>
            <a:schemeClr val="bg1"/>
          </a:solidFill>
          <a:ln>
            <a:solidFill>
              <a:schemeClr val="bg1"/>
            </a:solidFill>
          </a:ln>
        </p:spPr>
        <p:txBody>
          <a:bodyPr>
            <a:normAutofit/>
          </a:bodyPr>
          <a:lstStyle/>
          <a:p>
            <a:r>
              <a:rPr lang="en-GB" dirty="0"/>
              <a:t>Starter</a:t>
            </a:r>
            <a:br>
              <a:rPr lang="en-GB" dirty="0"/>
            </a:br>
            <a:r>
              <a:rPr lang="en-GB" sz="2800" dirty="0"/>
              <a:t>Let us look back at lesson 1</a:t>
            </a:r>
            <a:endParaRPr lang="en-GB" dirty="0"/>
          </a:p>
        </p:txBody>
      </p:sp>
      <p:sp>
        <p:nvSpPr>
          <p:cNvPr id="3" name="Content Placeholder 2">
            <a:extLst>
              <a:ext uri="{FF2B5EF4-FFF2-40B4-BE49-F238E27FC236}">
                <a16:creationId xmlns:a16="http://schemas.microsoft.com/office/drawing/2014/main" id="{70183601-8FA4-4523-9F9C-0A2C4B4A4DE0}"/>
              </a:ext>
            </a:extLst>
          </p:cNvPr>
          <p:cNvSpPr>
            <a:spLocks noGrp="1"/>
          </p:cNvSpPr>
          <p:nvPr>
            <p:ph idx="1"/>
          </p:nvPr>
        </p:nvSpPr>
        <p:spPr>
          <a:xfrm>
            <a:off x="700506" y="1887245"/>
            <a:ext cx="6359769" cy="2402609"/>
          </a:xfrm>
          <a:solidFill>
            <a:schemeClr val="bg1"/>
          </a:solidFill>
          <a:ln>
            <a:solidFill>
              <a:schemeClr val="bg1"/>
            </a:solidFill>
          </a:ln>
        </p:spPr>
        <p:txBody>
          <a:bodyPr>
            <a:noAutofit/>
          </a:bodyPr>
          <a:lstStyle/>
          <a:p>
            <a:pPr marL="514350" indent="-514350">
              <a:buFont typeface="+mj-lt"/>
              <a:buAutoNum type="arabicPeriod"/>
            </a:pPr>
            <a:r>
              <a:rPr lang="en-GB" sz="3600" dirty="0"/>
              <a:t>What does the law state about carrying a knife or weapon?</a:t>
            </a:r>
          </a:p>
          <a:p>
            <a:pPr marL="514350" indent="-514350">
              <a:buFont typeface="+mj-lt"/>
              <a:buAutoNum type="arabicPeriod"/>
            </a:pPr>
            <a:r>
              <a:rPr lang="en-GB" sz="3600" dirty="0"/>
              <a:t>What is joint enterprise?</a:t>
            </a:r>
          </a:p>
          <a:p>
            <a:pPr marL="514350" indent="-514350">
              <a:buFont typeface="+mj-lt"/>
              <a:buAutoNum type="arabicPeriod"/>
            </a:pPr>
            <a:r>
              <a:rPr lang="en-GB" sz="3600" dirty="0"/>
              <a:t>Who is impacted as a result of knife crime?</a:t>
            </a:r>
          </a:p>
        </p:txBody>
      </p:sp>
      <p:pic>
        <p:nvPicPr>
          <p:cNvPr id="4" name="Picture 3">
            <a:extLst>
              <a:ext uri="{FF2B5EF4-FFF2-40B4-BE49-F238E27FC236}">
                <a16:creationId xmlns:a16="http://schemas.microsoft.com/office/drawing/2014/main" id="{3AAB3E6E-CCDE-B51A-8E73-C4246ED68B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3479" y="1887245"/>
            <a:ext cx="4188015" cy="2795723"/>
          </a:xfrm>
          <a:prstGeom prst="rect">
            <a:avLst/>
          </a:prstGeom>
        </p:spPr>
      </p:pic>
    </p:spTree>
    <p:extLst>
      <p:ext uri="{BB962C8B-B14F-4D97-AF65-F5344CB8AC3E}">
        <p14:creationId xmlns:p14="http://schemas.microsoft.com/office/powerpoint/2010/main" val="2492752181"/>
      </p:ext>
    </p:extLst>
  </p:cSld>
  <p:clrMapOvr>
    <a:masterClrMapping/>
  </p:clrMapOvr>
  <mc:AlternateContent xmlns:mc="http://schemas.openxmlformats.org/markup-compatibility/2006" xmlns:p14="http://schemas.microsoft.com/office/powerpoint/2010/main">
    <mc:Choice Requires="p14">
      <p:transition spd="slow" p14:dur="2000" advTm="42819"/>
    </mc:Choice>
    <mc:Fallback xmlns="">
      <p:transition spd="slow" advTm="4281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2534A-D0AD-42E0-9232-94907CB59B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35F4CB-4138-5B17-E8E2-41C09FAAFE32}"/>
              </a:ext>
            </a:extLst>
          </p:cNvPr>
          <p:cNvSpPr>
            <a:spLocks noGrp="1"/>
          </p:cNvSpPr>
          <p:nvPr>
            <p:ph type="title"/>
          </p:nvPr>
        </p:nvSpPr>
        <p:spPr>
          <a:xfrm>
            <a:off x="838200" y="365125"/>
            <a:ext cx="8213521" cy="935169"/>
          </a:xfrm>
          <a:solidFill>
            <a:schemeClr val="bg1"/>
          </a:solidFill>
          <a:ln>
            <a:solidFill>
              <a:schemeClr val="bg1"/>
            </a:solidFill>
          </a:ln>
        </p:spPr>
        <p:txBody>
          <a:bodyPr>
            <a:normAutofit fontScale="90000"/>
          </a:bodyPr>
          <a:lstStyle/>
          <a:p>
            <a:r>
              <a:rPr lang="en-GB"/>
              <a:t>Introduction and lesson objectives</a:t>
            </a:r>
          </a:p>
        </p:txBody>
      </p:sp>
      <p:sp>
        <p:nvSpPr>
          <p:cNvPr id="3" name="Content Placeholder 2">
            <a:extLst>
              <a:ext uri="{FF2B5EF4-FFF2-40B4-BE49-F238E27FC236}">
                <a16:creationId xmlns:a16="http://schemas.microsoft.com/office/drawing/2014/main" id="{4EB298DC-C433-8987-02F5-913FE81FCA24}"/>
              </a:ext>
            </a:extLst>
          </p:cNvPr>
          <p:cNvSpPr>
            <a:spLocks noGrp="1"/>
          </p:cNvSpPr>
          <p:nvPr>
            <p:ph idx="1"/>
          </p:nvPr>
        </p:nvSpPr>
        <p:spPr>
          <a:xfrm>
            <a:off x="578840" y="1702965"/>
            <a:ext cx="10300175" cy="4473998"/>
          </a:xfrm>
        </p:spPr>
        <p:txBody>
          <a:bodyPr>
            <a:normAutofit/>
          </a:bodyPr>
          <a:lstStyle/>
          <a:p>
            <a:pPr marL="0" indent="0">
              <a:buNone/>
            </a:pPr>
            <a:r>
              <a:rPr lang="en-GB" sz="2400" dirty="0"/>
              <a:t>Lesson objectives:</a:t>
            </a:r>
          </a:p>
          <a:p>
            <a:r>
              <a:rPr lang="en-GB" sz="2400" dirty="0"/>
              <a:t>For students to explore knife crime in and around their communities.</a:t>
            </a:r>
          </a:p>
          <a:p>
            <a:r>
              <a:rPr lang="en-GB" sz="2400" dirty="0"/>
              <a:t>Students to have open and meaningful discussions around knife crime and explore their thoughts and opinions. </a:t>
            </a:r>
          </a:p>
          <a:p>
            <a:r>
              <a:rPr lang="en-GB" sz="2400" dirty="0"/>
              <a:t>To challenge the idea that telling someone or seeking help for a friend is wrong. </a:t>
            </a:r>
          </a:p>
          <a:p>
            <a:r>
              <a:rPr lang="en-GB" sz="2400" dirty="0"/>
              <a:t>Students to understand the 3R’s of conflict resolution. Recognise, Respond and Resolve. </a:t>
            </a:r>
          </a:p>
          <a:p>
            <a:r>
              <a:rPr lang="en-GB" sz="2400" dirty="0"/>
              <a:t>Students to understand that conflict resolution is crucial to reducing knife and other violent crime. </a:t>
            </a:r>
          </a:p>
          <a:p>
            <a:endParaRPr lang="en-GB" dirty="0"/>
          </a:p>
        </p:txBody>
      </p:sp>
    </p:spTree>
    <p:extLst>
      <p:ext uri="{BB962C8B-B14F-4D97-AF65-F5344CB8AC3E}">
        <p14:creationId xmlns:p14="http://schemas.microsoft.com/office/powerpoint/2010/main" val="3328287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B4D8A-7000-48E5-B8CD-E6AB4CCFEE5A}"/>
              </a:ext>
            </a:extLst>
          </p:cNvPr>
          <p:cNvSpPr>
            <a:spLocks noGrp="1"/>
          </p:cNvSpPr>
          <p:nvPr>
            <p:ph type="title"/>
          </p:nvPr>
        </p:nvSpPr>
        <p:spPr>
          <a:xfrm>
            <a:off x="365760" y="343626"/>
            <a:ext cx="5804600" cy="834027"/>
          </a:xfrm>
          <a:solidFill>
            <a:schemeClr val="bg1"/>
          </a:solidFill>
          <a:ln>
            <a:solidFill>
              <a:schemeClr val="bg1"/>
            </a:solidFill>
          </a:ln>
        </p:spPr>
        <p:txBody>
          <a:bodyPr>
            <a:normAutofit fontScale="90000"/>
          </a:bodyPr>
          <a:lstStyle/>
          <a:p>
            <a:r>
              <a:rPr lang="en-GB" dirty="0"/>
              <a:t>Task 1 : Whiteboard task</a:t>
            </a:r>
          </a:p>
        </p:txBody>
      </p:sp>
      <p:sp>
        <p:nvSpPr>
          <p:cNvPr id="3" name="Content Placeholder 2">
            <a:extLst>
              <a:ext uri="{FF2B5EF4-FFF2-40B4-BE49-F238E27FC236}">
                <a16:creationId xmlns:a16="http://schemas.microsoft.com/office/drawing/2014/main" id="{BF699D10-E312-4446-9FE8-D8B0FCE492B6}"/>
              </a:ext>
            </a:extLst>
          </p:cNvPr>
          <p:cNvSpPr>
            <a:spLocks noGrp="1"/>
          </p:cNvSpPr>
          <p:nvPr>
            <p:ph idx="1"/>
          </p:nvPr>
        </p:nvSpPr>
        <p:spPr>
          <a:xfrm>
            <a:off x="177553" y="2713728"/>
            <a:ext cx="9612566" cy="3688104"/>
          </a:xfrm>
        </p:spPr>
        <p:txBody>
          <a:bodyPr>
            <a:normAutofit/>
          </a:bodyPr>
          <a:lstStyle/>
          <a:p>
            <a:pPr marL="0" indent="0">
              <a:lnSpc>
                <a:spcPct val="100000"/>
              </a:lnSpc>
              <a:buNone/>
            </a:pPr>
            <a:r>
              <a:rPr lang="en-GB" sz="1800" dirty="0"/>
              <a:t>Write either 1, 2, 3, 4 or 5 on your white board.</a:t>
            </a:r>
          </a:p>
          <a:p>
            <a:pPr marL="342900" indent="-342900">
              <a:lnSpc>
                <a:spcPct val="100000"/>
              </a:lnSpc>
              <a:buFont typeface="Arial" panose="020B0604020202020204" pitchFamily="34" charset="0"/>
              <a:buChar char="•"/>
            </a:pPr>
            <a:r>
              <a:rPr lang="en-GB" sz="1800" dirty="0">
                <a:latin typeface="Aptos Display" panose="020B0004020202020204" pitchFamily="34" charset="0"/>
              </a:rPr>
              <a:t>It’s not a big deal to carry a knife.</a:t>
            </a:r>
          </a:p>
          <a:p>
            <a:pPr marL="342900" indent="-342900">
              <a:lnSpc>
                <a:spcPct val="100000"/>
              </a:lnSpc>
              <a:buFont typeface="Arial" panose="020B0604020202020204" pitchFamily="34" charset="0"/>
              <a:buChar char="•"/>
            </a:pPr>
            <a:r>
              <a:rPr lang="en-GB" sz="1800" dirty="0">
                <a:latin typeface="Aptos Display" panose="020B0004020202020204" pitchFamily="34" charset="0"/>
              </a:rPr>
              <a:t>Carrying a knife is dangerous.</a:t>
            </a:r>
          </a:p>
          <a:p>
            <a:pPr marL="342900" indent="-342900">
              <a:lnSpc>
                <a:spcPct val="100000"/>
              </a:lnSpc>
              <a:buFont typeface="Arial" panose="020B0604020202020204" pitchFamily="34" charset="0"/>
              <a:buChar char="•"/>
            </a:pPr>
            <a:r>
              <a:rPr lang="en-GB" sz="1800" dirty="0">
                <a:latin typeface="Aptos Display" panose="020B0004020202020204" pitchFamily="34" charset="0"/>
              </a:rPr>
              <a:t>You can’t get into trouble for carrying a knife.</a:t>
            </a:r>
          </a:p>
          <a:p>
            <a:pPr marL="342900" indent="-342900">
              <a:lnSpc>
                <a:spcPct val="100000"/>
              </a:lnSpc>
              <a:buFont typeface="Arial" panose="020B0604020202020204" pitchFamily="34" charset="0"/>
              <a:buChar char="•"/>
            </a:pPr>
            <a:r>
              <a:rPr lang="en-GB" sz="1800" dirty="0">
                <a:latin typeface="Aptos Display" panose="020B0004020202020204" pitchFamily="34" charset="0"/>
              </a:rPr>
              <a:t>It is important to take steps to protect yourself.</a:t>
            </a:r>
          </a:p>
          <a:p>
            <a:pPr marL="342900" indent="-342900">
              <a:lnSpc>
                <a:spcPct val="100000"/>
              </a:lnSpc>
              <a:buFont typeface="Arial" panose="020B0604020202020204" pitchFamily="34" charset="0"/>
              <a:buChar char="•"/>
            </a:pPr>
            <a:r>
              <a:rPr lang="en-GB" sz="1800" dirty="0">
                <a:latin typeface="Aptos Display" panose="020B0004020202020204" pitchFamily="34" charset="0"/>
              </a:rPr>
              <a:t>If someone I know is carrying a weapon and they told me not to tell anyone, I would not speak to anyone about it.</a:t>
            </a:r>
          </a:p>
          <a:p>
            <a:pPr marL="342900" indent="-342900">
              <a:lnSpc>
                <a:spcPct val="100000"/>
              </a:lnSpc>
              <a:buFont typeface="Arial" panose="020B0604020202020204" pitchFamily="34" charset="0"/>
              <a:buChar char="•"/>
            </a:pPr>
            <a:r>
              <a:rPr lang="en-GB" sz="1800" dirty="0">
                <a:latin typeface="Aptos Display" panose="020B0004020202020204" pitchFamily="34" charset="0"/>
              </a:rPr>
              <a:t>I have seen teenagers carry a knife on social media.</a:t>
            </a:r>
          </a:p>
          <a:p>
            <a:pPr marL="0" indent="0">
              <a:buNone/>
            </a:pPr>
            <a:endParaRPr lang="en-GB" sz="2000" dirty="0"/>
          </a:p>
        </p:txBody>
      </p:sp>
      <p:sp>
        <p:nvSpPr>
          <p:cNvPr id="4" name="TextBox 3">
            <a:extLst>
              <a:ext uri="{FF2B5EF4-FFF2-40B4-BE49-F238E27FC236}">
                <a16:creationId xmlns:a16="http://schemas.microsoft.com/office/drawing/2014/main" id="{69097909-8B49-4001-8ABB-432CEE257D7A}"/>
              </a:ext>
            </a:extLst>
          </p:cNvPr>
          <p:cNvSpPr txBox="1"/>
          <p:nvPr/>
        </p:nvSpPr>
        <p:spPr>
          <a:xfrm>
            <a:off x="365760" y="992987"/>
            <a:ext cx="5090475" cy="369332"/>
          </a:xfrm>
          <a:prstGeom prst="rect">
            <a:avLst/>
          </a:prstGeom>
          <a:solidFill>
            <a:schemeClr val="bg1"/>
          </a:solidFill>
          <a:ln>
            <a:solidFill>
              <a:schemeClr val="bg1"/>
            </a:solidFill>
          </a:ln>
        </p:spPr>
        <p:txBody>
          <a:bodyPr wrap="square" rtlCol="0">
            <a:spAutoFit/>
          </a:bodyPr>
          <a:lstStyle/>
          <a:p>
            <a:r>
              <a:rPr lang="en-GB" dirty="0">
                <a:latin typeface="Aptos Display" panose="020B0004020202020204" pitchFamily="34" charset="0"/>
              </a:rPr>
              <a:t>How far do you agree with the following statements</a:t>
            </a:r>
          </a:p>
        </p:txBody>
      </p:sp>
      <p:sp>
        <p:nvSpPr>
          <p:cNvPr id="7" name="TextBox 6">
            <a:extLst>
              <a:ext uri="{FF2B5EF4-FFF2-40B4-BE49-F238E27FC236}">
                <a16:creationId xmlns:a16="http://schemas.microsoft.com/office/drawing/2014/main" id="{0566759B-70AC-4E21-809C-0B8561B3CD91}"/>
              </a:ext>
            </a:extLst>
          </p:cNvPr>
          <p:cNvSpPr txBox="1"/>
          <p:nvPr/>
        </p:nvSpPr>
        <p:spPr>
          <a:xfrm>
            <a:off x="98923" y="1505419"/>
            <a:ext cx="1132001" cy="369332"/>
          </a:xfrm>
          <a:prstGeom prst="rect">
            <a:avLst/>
          </a:prstGeom>
          <a:solidFill>
            <a:schemeClr val="bg1"/>
          </a:solidFill>
          <a:ln>
            <a:solidFill>
              <a:schemeClr val="bg1"/>
            </a:solidFill>
          </a:ln>
        </p:spPr>
        <p:txBody>
          <a:bodyPr wrap="square" rtlCol="0">
            <a:spAutoFit/>
          </a:bodyPr>
          <a:lstStyle/>
          <a:p>
            <a:r>
              <a:rPr lang="en-GB" dirty="0">
                <a:latin typeface="Aptos Display" panose="020B0004020202020204" pitchFamily="34" charset="0"/>
              </a:rPr>
              <a:t>Do you…</a:t>
            </a:r>
          </a:p>
        </p:txBody>
      </p:sp>
      <p:graphicFrame>
        <p:nvGraphicFramePr>
          <p:cNvPr id="10" name="Table 10">
            <a:extLst>
              <a:ext uri="{FF2B5EF4-FFF2-40B4-BE49-F238E27FC236}">
                <a16:creationId xmlns:a16="http://schemas.microsoft.com/office/drawing/2014/main" id="{9316902B-2FD4-494A-BEB1-271FC5DF93A5}"/>
              </a:ext>
            </a:extLst>
          </p:cNvPr>
          <p:cNvGraphicFramePr>
            <a:graphicFrameLocks noGrp="1"/>
          </p:cNvGraphicFramePr>
          <p:nvPr>
            <p:extLst>
              <p:ext uri="{D42A27DB-BD31-4B8C-83A1-F6EECF244321}">
                <p14:modId xmlns:p14="http://schemas.microsoft.com/office/powerpoint/2010/main" val="365849377"/>
              </p:ext>
            </p:extLst>
          </p:nvPr>
        </p:nvGraphicFramePr>
        <p:xfrm>
          <a:off x="1160585" y="1987952"/>
          <a:ext cx="9870830" cy="370840"/>
        </p:xfrm>
        <a:graphic>
          <a:graphicData uri="http://schemas.openxmlformats.org/drawingml/2006/table">
            <a:tbl>
              <a:tblPr firstRow="1" bandRow="1">
                <a:tableStyleId>{5940675A-B579-460E-94D1-54222C63F5DA}</a:tableStyleId>
              </a:tblPr>
              <a:tblGrid>
                <a:gridCol w="1974166">
                  <a:extLst>
                    <a:ext uri="{9D8B030D-6E8A-4147-A177-3AD203B41FA5}">
                      <a16:colId xmlns:a16="http://schemas.microsoft.com/office/drawing/2014/main" val="1146173408"/>
                    </a:ext>
                  </a:extLst>
                </a:gridCol>
                <a:gridCol w="1366910">
                  <a:extLst>
                    <a:ext uri="{9D8B030D-6E8A-4147-A177-3AD203B41FA5}">
                      <a16:colId xmlns:a16="http://schemas.microsoft.com/office/drawing/2014/main" val="2220583443"/>
                    </a:ext>
                  </a:extLst>
                </a:gridCol>
                <a:gridCol w="2581422">
                  <a:extLst>
                    <a:ext uri="{9D8B030D-6E8A-4147-A177-3AD203B41FA5}">
                      <a16:colId xmlns:a16="http://schemas.microsoft.com/office/drawing/2014/main" val="487474129"/>
                    </a:ext>
                  </a:extLst>
                </a:gridCol>
                <a:gridCol w="1323289">
                  <a:extLst>
                    <a:ext uri="{9D8B030D-6E8A-4147-A177-3AD203B41FA5}">
                      <a16:colId xmlns:a16="http://schemas.microsoft.com/office/drawing/2014/main" val="3092165283"/>
                    </a:ext>
                  </a:extLst>
                </a:gridCol>
                <a:gridCol w="2625043">
                  <a:extLst>
                    <a:ext uri="{9D8B030D-6E8A-4147-A177-3AD203B41FA5}">
                      <a16:colId xmlns:a16="http://schemas.microsoft.com/office/drawing/2014/main" val="197507190"/>
                    </a:ext>
                  </a:extLst>
                </a:gridCol>
              </a:tblGrid>
              <a:tr h="370840">
                <a:tc>
                  <a:txBody>
                    <a:bodyPr/>
                    <a:lstStyle/>
                    <a:p>
                      <a:pPr algn="ctr"/>
                      <a:r>
                        <a:rPr lang="en-GB" dirty="0">
                          <a:solidFill>
                            <a:schemeClr val="tx1"/>
                          </a:solidFill>
                        </a:rPr>
                        <a:t>1 = strongly agree</a:t>
                      </a:r>
                      <a:endParaRPr lang="en-GB" dirty="0">
                        <a:solidFill>
                          <a:schemeClr val="tx1"/>
                        </a:solidFill>
                        <a:latin typeface="Aptos Display" panose="020B0004020202020204" pitchFamily="34" charset="0"/>
                      </a:endParaRPr>
                    </a:p>
                  </a:txBody>
                  <a:tcPr/>
                </a:tc>
                <a:tc>
                  <a:txBody>
                    <a:bodyPr/>
                    <a:lstStyle/>
                    <a:p>
                      <a:pPr algn="ctr"/>
                      <a:r>
                        <a:rPr lang="en-GB" dirty="0">
                          <a:solidFill>
                            <a:schemeClr val="tx1"/>
                          </a:solidFill>
                        </a:rPr>
                        <a:t>2 = agree</a:t>
                      </a:r>
                      <a:endParaRPr lang="en-GB" dirty="0">
                        <a:solidFill>
                          <a:schemeClr val="tx1"/>
                        </a:solidFill>
                        <a:latin typeface="Aptos Display" panose="020B0004020202020204" pitchFamily="34" charset="0"/>
                      </a:endParaRPr>
                    </a:p>
                  </a:txBody>
                  <a:tcPr/>
                </a:tc>
                <a:tc>
                  <a:txBody>
                    <a:bodyPr/>
                    <a:lstStyle/>
                    <a:p>
                      <a:pPr algn="ctr"/>
                      <a:r>
                        <a:rPr lang="en-GB" dirty="0">
                          <a:solidFill>
                            <a:schemeClr val="tx1"/>
                          </a:solidFill>
                        </a:rPr>
                        <a:t>3 = not sure/don’t know</a:t>
                      </a:r>
                      <a:endParaRPr lang="en-GB" dirty="0">
                        <a:solidFill>
                          <a:schemeClr val="tx1"/>
                        </a:solidFill>
                        <a:latin typeface="Aptos Display" panose="020B0004020202020204" pitchFamily="34" charset="0"/>
                      </a:endParaRPr>
                    </a:p>
                  </a:txBody>
                  <a:tcPr/>
                </a:tc>
                <a:tc>
                  <a:txBody>
                    <a:bodyPr/>
                    <a:lstStyle/>
                    <a:p>
                      <a:pPr algn="ctr"/>
                      <a:r>
                        <a:rPr lang="en-GB" dirty="0">
                          <a:solidFill>
                            <a:schemeClr val="tx1"/>
                          </a:solidFill>
                        </a:rPr>
                        <a:t>4 = disagree</a:t>
                      </a:r>
                      <a:endParaRPr lang="en-GB" dirty="0">
                        <a:solidFill>
                          <a:schemeClr val="tx1"/>
                        </a:solidFill>
                        <a:latin typeface="Aptos Display" panose="020B0004020202020204" pitchFamily="34" charset="0"/>
                      </a:endParaRPr>
                    </a:p>
                  </a:txBody>
                  <a:tcPr/>
                </a:tc>
                <a:tc>
                  <a:txBody>
                    <a:bodyPr/>
                    <a:lstStyle/>
                    <a:p>
                      <a:pPr algn="ctr"/>
                      <a:r>
                        <a:rPr lang="en-GB" dirty="0">
                          <a:solidFill>
                            <a:schemeClr val="tx1"/>
                          </a:solidFill>
                        </a:rPr>
                        <a:t>5 = strongly disagree</a:t>
                      </a:r>
                      <a:endParaRPr lang="en-GB" dirty="0">
                        <a:solidFill>
                          <a:schemeClr val="tx1"/>
                        </a:solidFill>
                        <a:latin typeface="Aptos Display" panose="020B0004020202020204" pitchFamily="34" charset="0"/>
                      </a:endParaRPr>
                    </a:p>
                  </a:txBody>
                  <a:tcPr/>
                </a:tc>
                <a:extLst>
                  <a:ext uri="{0D108BD9-81ED-4DB2-BD59-A6C34878D82A}">
                    <a16:rowId xmlns:a16="http://schemas.microsoft.com/office/drawing/2014/main" val="3491563339"/>
                  </a:ext>
                </a:extLst>
              </a:tr>
            </a:tbl>
          </a:graphicData>
        </a:graphic>
      </p:graphicFrame>
    </p:spTree>
    <p:extLst>
      <p:ext uri="{BB962C8B-B14F-4D97-AF65-F5344CB8AC3E}">
        <p14:creationId xmlns:p14="http://schemas.microsoft.com/office/powerpoint/2010/main" val="612963427"/>
      </p:ext>
    </p:extLst>
  </p:cSld>
  <p:clrMapOvr>
    <a:masterClrMapping/>
  </p:clrMapOvr>
  <mc:AlternateContent xmlns:mc="http://schemas.openxmlformats.org/markup-compatibility/2006" xmlns:p14="http://schemas.microsoft.com/office/powerpoint/2010/main">
    <mc:Choice Requires="p14">
      <p:transition spd="slow" p14:dur="2000" advTm="42020"/>
    </mc:Choice>
    <mc:Fallback xmlns="">
      <p:transition spd="slow" advTm="4202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967524-51FA-427D-B751-D9959566BC1E}"/>
              </a:ext>
            </a:extLst>
          </p:cNvPr>
          <p:cNvSpPr>
            <a:spLocks noGrp="1"/>
          </p:cNvSpPr>
          <p:nvPr>
            <p:ph idx="1"/>
          </p:nvPr>
        </p:nvSpPr>
        <p:spPr>
          <a:xfrm>
            <a:off x="365759" y="1177653"/>
            <a:ext cx="9404369" cy="708300"/>
          </a:xfrm>
          <a:solidFill>
            <a:schemeClr val="bg1"/>
          </a:solidFill>
        </p:spPr>
        <p:txBody>
          <a:bodyPr>
            <a:normAutofit/>
          </a:bodyPr>
          <a:lstStyle/>
          <a:p>
            <a:pPr marL="0" indent="0">
              <a:buNone/>
            </a:pPr>
            <a:r>
              <a:rPr lang="en-GB" dirty="0"/>
              <a:t>The 3 </a:t>
            </a:r>
            <a:r>
              <a:rPr lang="en-GB" b="1" dirty="0"/>
              <a:t>Rs</a:t>
            </a:r>
            <a:r>
              <a:rPr lang="en-GB" dirty="0"/>
              <a:t>… </a:t>
            </a:r>
            <a:r>
              <a:rPr lang="en-GB" b="1" dirty="0"/>
              <a:t>R</a:t>
            </a:r>
            <a:r>
              <a:rPr lang="en-GB" dirty="0"/>
              <a:t>ecognise </a:t>
            </a:r>
            <a:r>
              <a:rPr lang="en-GB" b="1" dirty="0"/>
              <a:t>R</a:t>
            </a:r>
            <a:r>
              <a:rPr lang="en-GB" dirty="0"/>
              <a:t>espond </a:t>
            </a:r>
            <a:r>
              <a:rPr lang="en-GB" b="1" dirty="0"/>
              <a:t>R</a:t>
            </a:r>
            <a:r>
              <a:rPr lang="en-GB" dirty="0"/>
              <a:t>esolve</a:t>
            </a:r>
          </a:p>
        </p:txBody>
      </p:sp>
      <p:sp>
        <p:nvSpPr>
          <p:cNvPr id="4" name="TextBox 3">
            <a:extLst>
              <a:ext uri="{FF2B5EF4-FFF2-40B4-BE49-F238E27FC236}">
                <a16:creationId xmlns:a16="http://schemas.microsoft.com/office/drawing/2014/main" id="{9C5EB076-3BB8-455C-A3D4-F6ECC6C3B266}"/>
              </a:ext>
            </a:extLst>
          </p:cNvPr>
          <p:cNvSpPr txBox="1"/>
          <p:nvPr/>
        </p:nvSpPr>
        <p:spPr>
          <a:xfrm>
            <a:off x="560245" y="2011680"/>
            <a:ext cx="2968401" cy="3539430"/>
          </a:xfrm>
          <a:prstGeom prst="rect">
            <a:avLst/>
          </a:prstGeom>
          <a:solidFill>
            <a:schemeClr val="bg1"/>
          </a:solidFill>
        </p:spPr>
        <p:txBody>
          <a:bodyPr wrap="square" rtlCol="0">
            <a:spAutoFit/>
          </a:bodyPr>
          <a:lstStyle/>
          <a:p>
            <a:r>
              <a:rPr lang="en-GB" sz="2000" dirty="0">
                <a:latin typeface="Aptos Display" panose="020B0004020202020204" pitchFamily="34" charset="0"/>
              </a:rPr>
              <a:t>Using the 3 Rs:</a:t>
            </a:r>
          </a:p>
          <a:p>
            <a:endParaRPr lang="en-GB" sz="2000" dirty="0">
              <a:latin typeface="Aptos Display" panose="020B0004020202020204" pitchFamily="34" charset="0"/>
            </a:endParaRPr>
          </a:p>
          <a:p>
            <a:r>
              <a:rPr lang="en-GB" sz="2000" dirty="0">
                <a:latin typeface="Aptos Display" panose="020B0004020202020204" pitchFamily="34" charset="0"/>
              </a:rPr>
              <a:t>Can you </a:t>
            </a:r>
            <a:r>
              <a:rPr lang="en-GB" sz="2000" b="1" dirty="0">
                <a:latin typeface="Aptos Display" panose="020B0004020202020204" pitchFamily="34" charset="0"/>
              </a:rPr>
              <a:t>recognise</a:t>
            </a:r>
            <a:r>
              <a:rPr lang="en-GB" sz="2000" dirty="0">
                <a:latin typeface="Aptos Display" panose="020B0004020202020204" pitchFamily="34" charset="0"/>
              </a:rPr>
              <a:t> the situation in these scenarios.  What are the possible risks?</a:t>
            </a:r>
          </a:p>
          <a:p>
            <a:endParaRPr lang="en-GB" sz="2000" dirty="0">
              <a:latin typeface="Aptos Display" panose="020B0004020202020204" pitchFamily="34" charset="0"/>
            </a:endParaRPr>
          </a:p>
          <a:p>
            <a:r>
              <a:rPr lang="en-GB" sz="2000" dirty="0">
                <a:latin typeface="Aptos Display" panose="020B0004020202020204" pitchFamily="34" charset="0"/>
              </a:rPr>
              <a:t>How would you </a:t>
            </a:r>
            <a:r>
              <a:rPr lang="en-GB" sz="2000" b="1" dirty="0">
                <a:latin typeface="Aptos Display" panose="020B0004020202020204" pitchFamily="34" charset="0"/>
              </a:rPr>
              <a:t>respond</a:t>
            </a:r>
            <a:r>
              <a:rPr lang="en-GB" sz="2000" dirty="0">
                <a:latin typeface="Aptos Display" panose="020B0004020202020204" pitchFamily="34" charset="0"/>
              </a:rPr>
              <a:t>?</a:t>
            </a:r>
          </a:p>
          <a:p>
            <a:endParaRPr lang="en-GB" sz="2000" dirty="0">
              <a:latin typeface="Aptos Display" panose="020B0004020202020204" pitchFamily="34" charset="0"/>
            </a:endParaRPr>
          </a:p>
          <a:p>
            <a:r>
              <a:rPr lang="en-GB" sz="2000" dirty="0">
                <a:latin typeface="Aptos Display" panose="020B0004020202020204" pitchFamily="34" charset="0"/>
              </a:rPr>
              <a:t>How could the situation be </a:t>
            </a:r>
            <a:r>
              <a:rPr lang="en-GB" sz="2000" b="1" dirty="0">
                <a:latin typeface="Aptos Display" panose="020B0004020202020204" pitchFamily="34" charset="0"/>
              </a:rPr>
              <a:t>resolved</a:t>
            </a:r>
            <a:r>
              <a:rPr lang="en-GB" sz="2400" dirty="0">
                <a:latin typeface="Aptos Display" panose="020B0004020202020204" pitchFamily="34" charset="0"/>
              </a:rPr>
              <a:t>?</a:t>
            </a:r>
          </a:p>
        </p:txBody>
      </p:sp>
      <p:sp>
        <p:nvSpPr>
          <p:cNvPr id="7" name="Arrow: Left 6">
            <a:extLst>
              <a:ext uri="{FF2B5EF4-FFF2-40B4-BE49-F238E27FC236}">
                <a16:creationId xmlns:a16="http://schemas.microsoft.com/office/drawing/2014/main" id="{28DD363F-94CF-45BB-AFBD-4A79AEE6A31C}"/>
              </a:ext>
            </a:extLst>
          </p:cNvPr>
          <p:cNvSpPr/>
          <p:nvPr/>
        </p:nvSpPr>
        <p:spPr>
          <a:xfrm rot="18940635">
            <a:off x="9485985" y="1838405"/>
            <a:ext cx="952401" cy="172703"/>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ysClr val="windowText" lastClr="000000"/>
                </a:solidFill>
              </a:ln>
              <a:solidFill>
                <a:schemeClr val="tx1"/>
              </a:solidFill>
              <a:latin typeface="Aptos Display" panose="020B0004020202020204" pitchFamily="34" charset="0"/>
            </a:endParaRPr>
          </a:p>
        </p:txBody>
      </p:sp>
      <p:sp>
        <p:nvSpPr>
          <p:cNvPr id="8" name="TextBox 7">
            <a:extLst>
              <a:ext uri="{FF2B5EF4-FFF2-40B4-BE49-F238E27FC236}">
                <a16:creationId xmlns:a16="http://schemas.microsoft.com/office/drawing/2014/main" id="{6DD052F2-CDD9-4E5C-AEF7-E49AFBCE6849}"/>
              </a:ext>
            </a:extLst>
          </p:cNvPr>
          <p:cNvSpPr txBox="1"/>
          <p:nvPr/>
        </p:nvSpPr>
        <p:spPr>
          <a:xfrm>
            <a:off x="9420494" y="958825"/>
            <a:ext cx="2302584" cy="646331"/>
          </a:xfrm>
          <a:prstGeom prst="rect">
            <a:avLst/>
          </a:prstGeom>
          <a:noFill/>
        </p:spPr>
        <p:txBody>
          <a:bodyPr wrap="square" rtlCol="0">
            <a:spAutoFit/>
          </a:bodyPr>
          <a:lstStyle/>
          <a:p>
            <a:pPr algn="ctr"/>
            <a:r>
              <a:rPr lang="en-GB" dirty="0">
                <a:latin typeface="Aptos Display" panose="020B0004020202020204" pitchFamily="34" charset="0"/>
              </a:rPr>
              <a:t>Scenario card (handout on last slide)</a:t>
            </a:r>
          </a:p>
        </p:txBody>
      </p:sp>
      <p:sp>
        <p:nvSpPr>
          <p:cNvPr id="9" name="Title 1">
            <a:extLst>
              <a:ext uri="{FF2B5EF4-FFF2-40B4-BE49-F238E27FC236}">
                <a16:creationId xmlns:a16="http://schemas.microsoft.com/office/drawing/2014/main" id="{D9D57631-CA31-483B-0E56-A6CAAB05CB02}"/>
              </a:ext>
            </a:extLst>
          </p:cNvPr>
          <p:cNvSpPr txBox="1">
            <a:spLocks/>
          </p:cNvSpPr>
          <p:nvPr/>
        </p:nvSpPr>
        <p:spPr>
          <a:xfrm>
            <a:off x="365759" y="343626"/>
            <a:ext cx="7090117" cy="834027"/>
          </a:xfrm>
          <a:prstGeom prst="rect">
            <a:avLst/>
          </a:prstGeom>
          <a:solidFill>
            <a:schemeClr val="bg1"/>
          </a:solidFill>
          <a:ln>
            <a:solidFill>
              <a:schemeClr val="bg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ptos" panose="020B0004020202020204" pitchFamily="34" charset="0"/>
                <a:ea typeface="+mj-ea"/>
                <a:cs typeface="+mj-cs"/>
              </a:defRPr>
            </a:lvl1pPr>
          </a:lstStyle>
          <a:p>
            <a:r>
              <a:rPr lang="en-GB" sz="4000" dirty="0"/>
              <a:t>Task 2 : Conflict and Resolution</a:t>
            </a:r>
          </a:p>
        </p:txBody>
      </p:sp>
      <p:pic>
        <p:nvPicPr>
          <p:cNvPr id="2" name="Picture 1" descr="A screenshot of a computer&#10;&#10;AI-generated content may be incorrect.">
            <a:extLst>
              <a:ext uri="{FF2B5EF4-FFF2-40B4-BE49-F238E27FC236}">
                <a16:creationId xmlns:a16="http://schemas.microsoft.com/office/drawing/2014/main" id="{0000400D-57D3-3071-E1D2-33F8EB4339E4}"/>
              </a:ext>
            </a:extLst>
          </p:cNvPr>
          <p:cNvPicPr>
            <a:picLocks noChangeAspect="1"/>
          </p:cNvPicPr>
          <p:nvPr/>
        </p:nvPicPr>
        <p:blipFill>
          <a:blip r:embed="rId2">
            <a:extLst>
              <a:ext uri="{28A0092B-C50C-407E-A947-70E740481C1C}">
                <a14:useLocalDpi xmlns:a14="http://schemas.microsoft.com/office/drawing/2010/main" val="0"/>
              </a:ext>
            </a:extLst>
          </a:blip>
          <a:srcRect l="62578" t="22136" r="5000" b="14616"/>
          <a:stretch/>
        </p:blipFill>
        <p:spPr>
          <a:xfrm>
            <a:off x="4024447" y="2319255"/>
            <a:ext cx="6027857" cy="3307160"/>
          </a:xfrm>
          <a:prstGeom prst="rect">
            <a:avLst/>
          </a:prstGeom>
        </p:spPr>
      </p:pic>
    </p:spTree>
    <p:extLst>
      <p:ext uri="{BB962C8B-B14F-4D97-AF65-F5344CB8AC3E}">
        <p14:creationId xmlns:p14="http://schemas.microsoft.com/office/powerpoint/2010/main" val="1309896688"/>
      </p:ext>
    </p:extLst>
  </p:cSld>
  <p:clrMapOvr>
    <a:masterClrMapping/>
  </p:clrMapOvr>
  <mc:AlternateContent xmlns:mc="http://schemas.openxmlformats.org/markup-compatibility/2006" xmlns:p14="http://schemas.microsoft.com/office/powerpoint/2010/main">
    <mc:Choice Requires="p14">
      <p:transition spd="slow" p14:dur="2000" advTm="86754"/>
    </mc:Choice>
    <mc:Fallback xmlns="">
      <p:transition spd="slow" advTm="8675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C3B39C-B2FA-4227-A470-E87829EF6A0C}"/>
              </a:ext>
            </a:extLst>
          </p:cNvPr>
          <p:cNvSpPr>
            <a:spLocks noGrp="1"/>
          </p:cNvSpPr>
          <p:nvPr>
            <p:ph idx="1"/>
          </p:nvPr>
        </p:nvSpPr>
        <p:spPr>
          <a:xfrm>
            <a:off x="756870" y="1843631"/>
            <a:ext cx="10658475" cy="1506415"/>
          </a:xfrm>
          <a:solidFill>
            <a:schemeClr val="bg1"/>
          </a:solidFill>
          <a:ln>
            <a:solidFill>
              <a:schemeClr val="bg1"/>
            </a:solidFill>
          </a:ln>
        </p:spPr>
        <p:txBody>
          <a:bodyPr>
            <a:normAutofit/>
          </a:bodyPr>
          <a:lstStyle/>
          <a:p>
            <a:pPr marL="0" indent="0" algn="ctr">
              <a:buNone/>
            </a:pPr>
            <a:r>
              <a:rPr kumimoji="0" lang="en-GB" b="0" i="0" u="none" strike="noStrike" kern="1200" cap="none" spc="0" normalizeH="0" baseline="0" noProof="0" dirty="0">
                <a:ln>
                  <a:noFill/>
                </a:ln>
                <a:solidFill>
                  <a:prstClr val="black"/>
                </a:solidFill>
                <a:effectLst/>
                <a:uLnTx/>
                <a:uFillTx/>
                <a:ea typeface="+mn-ea"/>
                <a:cs typeface="+mn-cs"/>
              </a:rPr>
              <a:t>Conflict is an inevitable part of all our lives. It can vary from harmful to devastating if handled badly. If handled well, it can lead to better understanding and increased tolerance.</a:t>
            </a:r>
            <a:endParaRPr lang="en-GB" dirty="0"/>
          </a:p>
        </p:txBody>
      </p:sp>
      <p:sp>
        <p:nvSpPr>
          <p:cNvPr id="4" name="TextBox 3">
            <a:extLst>
              <a:ext uri="{FF2B5EF4-FFF2-40B4-BE49-F238E27FC236}">
                <a16:creationId xmlns:a16="http://schemas.microsoft.com/office/drawing/2014/main" id="{2EA08FC2-9A52-49A4-97FE-226DC12F9A64}"/>
              </a:ext>
            </a:extLst>
          </p:cNvPr>
          <p:cNvSpPr txBox="1"/>
          <p:nvPr/>
        </p:nvSpPr>
        <p:spPr>
          <a:xfrm>
            <a:off x="985470" y="3507954"/>
            <a:ext cx="10429875" cy="954107"/>
          </a:xfrm>
          <a:prstGeom prst="rect">
            <a:avLst/>
          </a:prstGeom>
          <a:solidFill>
            <a:schemeClr val="bg1"/>
          </a:solidFill>
          <a:ln>
            <a:solidFill>
              <a:schemeClr val="bg1"/>
            </a:solidFill>
          </a:ln>
        </p:spPr>
        <p:txBody>
          <a:bodyPr wrap="square" rtlCol="0">
            <a:spAutoFit/>
          </a:bodyPr>
          <a:lstStyle/>
          <a:p>
            <a:r>
              <a:rPr lang="en-GB" sz="2800" dirty="0">
                <a:latin typeface="Aptos Display" panose="020B0004020202020204" pitchFamily="34" charset="0"/>
              </a:rPr>
              <a:t>Make a list of the different types or forms of conflict that you have witnessed, seen in the media or social media or been part of yourself.</a:t>
            </a:r>
          </a:p>
        </p:txBody>
      </p:sp>
      <p:sp>
        <p:nvSpPr>
          <p:cNvPr id="2" name="Title 1">
            <a:extLst>
              <a:ext uri="{FF2B5EF4-FFF2-40B4-BE49-F238E27FC236}">
                <a16:creationId xmlns:a16="http://schemas.microsoft.com/office/drawing/2014/main" id="{4B3AC676-6A98-B677-23DD-C1F49C3C489A}"/>
              </a:ext>
            </a:extLst>
          </p:cNvPr>
          <p:cNvSpPr txBox="1">
            <a:spLocks/>
          </p:cNvSpPr>
          <p:nvPr/>
        </p:nvSpPr>
        <p:spPr>
          <a:xfrm>
            <a:off x="365759" y="343626"/>
            <a:ext cx="7090117" cy="834027"/>
          </a:xfrm>
          <a:prstGeom prst="rect">
            <a:avLst/>
          </a:prstGeom>
          <a:solidFill>
            <a:schemeClr val="bg1"/>
          </a:solidFill>
          <a:ln>
            <a:solidFill>
              <a:schemeClr val="bg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ptos" panose="020B0004020202020204" pitchFamily="34" charset="0"/>
                <a:ea typeface="+mj-ea"/>
                <a:cs typeface="+mj-cs"/>
              </a:defRPr>
            </a:lvl1pPr>
          </a:lstStyle>
          <a:p>
            <a:r>
              <a:rPr lang="en-GB" sz="4000" dirty="0"/>
              <a:t>Task 3 : Conflict and Resolution</a:t>
            </a:r>
          </a:p>
        </p:txBody>
      </p:sp>
    </p:spTree>
    <p:extLst>
      <p:ext uri="{BB962C8B-B14F-4D97-AF65-F5344CB8AC3E}">
        <p14:creationId xmlns:p14="http://schemas.microsoft.com/office/powerpoint/2010/main" val="1701555852"/>
      </p:ext>
    </p:extLst>
  </p:cSld>
  <p:clrMapOvr>
    <a:masterClrMapping/>
  </p:clrMapOvr>
  <mc:AlternateContent xmlns:mc="http://schemas.openxmlformats.org/markup-compatibility/2006" xmlns:p14="http://schemas.microsoft.com/office/powerpoint/2010/main">
    <mc:Choice Requires="p14">
      <p:transition spd="slow" p14:dur="2000" advTm="98287"/>
    </mc:Choice>
    <mc:Fallback xmlns="">
      <p:transition spd="slow" advTm="9828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AEF554-373F-4C31-8A32-363E6057B546}"/>
              </a:ext>
            </a:extLst>
          </p:cNvPr>
          <p:cNvSpPr>
            <a:spLocks noGrp="1"/>
          </p:cNvSpPr>
          <p:nvPr>
            <p:ph idx="1"/>
          </p:nvPr>
        </p:nvSpPr>
        <p:spPr>
          <a:xfrm>
            <a:off x="610178" y="1983269"/>
            <a:ext cx="9035797" cy="1803285"/>
          </a:xfrm>
          <a:solidFill>
            <a:schemeClr val="bg1"/>
          </a:solidFill>
          <a:ln>
            <a:solidFill>
              <a:schemeClr val="bg1"/>
            </a:solidFill>
          </a:ln>
        </p:spPr>
        <p:txBody>
          <a:bodyPr>
            <a:noAutofit/>
          </a:bodyPr>
          <a:lstStyle/>
          <a:p>
            <a:pPr marL="0" indent="0">
              <a:buNone/>
            </a:pPr>
            <a:r>
              <a:rPr lang="en-GB" dirty="0"/>
              <a:t>How do you handle arguments or fall outs?</a:t>
            </a:r>
          </a:p>
          <a:p>
            <a:pPr marL="0" indent="0">
              <a:buNone/>
            </a:pPr>
            <a:endParaRPr lang="en-GB" dirty="0"/>
          </a:p>
          <a:p>
            <a:pPr marL="0" indent="0">
              <a:buNone/>
            </a:pPr>
            <a:r>
              <a:rPr lang="en-GB" dirty="0"/>
              <a:t>Does it depend on who the argument/fall out is with?</a:t>
            </a:r>
          </a:p>
        </p:txBody>
      </p:sp>
      <p:sp>
        <p:nvSpPr>
          <p:cNvPr id="4" name="TextBox 3">
            <a:extLst>
              <a:ext uri="{FF2B5EF4-FFF2-40B4-BE49-F238E27FC236}">
                <a16:creationId xmlns:a16="http://schemas.microsoft.com/office/drawing/2014/main" id="{0AE36C6E-0D52-42E8-AB58-EE93845CD2B7}"/>
              </a:ext>
            </a:extLst>
          </p:cNvPr>
          <p:cNvSpPr txBox="1"/>
          <p:nvPr/>
        </p:nvSpPr>
        <p:spPr>
          <a:xfrm>
            <a:off x="2781300" y="4157647"/>
            <a:ext cx="6629400" cy="923330"/>
          </a:xfrm>
          <a:prstGeom prst="rect">
            <a:avLst/>
          </a:prstGeom>
          <a:solidFill>
            <a:schemeClr val="bg1"/>
          </a:solidFill>
          <a:ln>
            <a:solidFill>
              <a:schemeClr val="bg1"/>
            </a:solidFill>
          </a:ln>
        </p:spPr>
        <p:txBody>
          <a:bodyPr wrap="square" rtlCol="0">
            <a:spAutoFit/>
          </a:bodyPr>
          <a:lstStyle/>
          <a:p>
            <a:r>
              <a:rPr lang="en-GB" dirty="0">
                <a:latin typeface="Aptos Display" panose="020B0004020202020204" pitchFamily="34" charset="0"/>
              </a:rPr>
              <a:t>30 seconds to think by yourself</a:t>
            </a:r>
          </a:p>
          <a:p>
            <a:r>
              <a:rPr lang="en-GB" dirty="0">
                <a:latin typeface="Aptos Display" panose="020B0004020202020204" pitchFamily="34" charset="0"/>
              </a:rPr>
              <a:t>3 minutes each to share your thoughts and views with your partner</a:t>
            </a:r>
          </a:p>
          <a:p>
            <a:r>
              <a:rPr lang="en-GB" dirty="0">
                <a:latin typeface="Aptos Display" panose="020B0004020202020204" pitchFamily="34" charset="0"/>
              </a:rPr>
              <a:t>Let’s hear from you…</a:t>
            </a:r>
          </a:p>
        </p:txBody>
      </p:sp>
      <p:sp>
        <p:nvSpPr>
          <p:cNvPr id="7" name="Title 1">
            <a:extLst>
              <a:ext uri="{FF2B5EF4-FFF2-40B4-BE49-F238E27FC236}">
                <a16:creationId xmlns:a16="http://schemas.microsoft.com/office/drawing/2014/main" id="{1DC4357C-D214-E582-9536-A1403AE248B1}"/>
              </a:ext>
            </a:extLst>
          </p:cNvPr>
          <p:cNvSpPr txBox="1">
            <a:spLocks/>
          </p:cNvSpPr>
          <p:nvPr/>
        </p:nvSpPr>
        <p:spPr>
          <a:xfrm>
            <a:off x="365759" y="343626"/>
            <a:ext cx="7090117" cy="834027"/>
          </a:xfrm>
          <a:prstGeom prst="rect">
            <a:avLst/>
          </a:prstGeom>
          <a:solidFill>
            <a:schemeClr val="bg1"/>
          </a:solidFill>
          <a:ln>
            <a:solidFill>
              <a:schemeClr val="bg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ptos" panose="020B0004020202020204" pitchFamily="34" charset="0"/>
                <a:ea typeface="+mj-ea"/>
                <a:cs typeface="+mj-cs"/>
              </a:defRPr>
            </a:lvl1pPr>
          </a:lstStyle>
          <a:p>
            <a:r>
              <a:rPr lang="en-GB" sz="4000" dirty="0"/>
              <a:t>Task 4 : Think, Pair, Share Task</a:t>
            </a:r>
          </a:p>
        </p:txBody>
      </p:sp>
      <p:pic>
        <p:nvPicPr>
          <p:cNvPr id="12" name="Picture 11">
            <a:extLst>
              <a:ext uri="{FF2B5EF4-FFF2-40B4-BE49-F238E27FC236}">
                <a16:creationId xmlns:a16="http://schemas.microsoft.com/office/drawing/2014/main" id="{0406BDB5-C390-BD2C-3722-4E27FCA049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40922">
            <a:off x="7811170" y="554951"/>
            <a:ext cx="3630586" cy="2674439"/>
          </a:xfrm>
          <a:prstGeom prst="rect">
            <a:avLst/>
          </a:prstGeom>
        </p:spPr>
      </p:pic>
    </p:spTree>
    <p:extLst>
      <p:ext uri="{BB962C8B-B14F-4D97-AF65-F5344CB8AC3E}">
        <p14:creationId xmlns:p14="http://schemas.microsoft.com/office/powerpoint/2010/main" val="3621959595"/>
      </p:ext>
    </p:extLst>
  </p:cSld>
  <p:clrMapOvr>
    <a:masterClrMapping/>
  </p:clrMapOvr>
  <mc:AlternateContent xmlns:mc="http://schemas.openxmlformats.org/markup-compatibility/2006" xmlns:p14="http://schemas.microsoft.com/office/powerpoint/2010/main">
    <mc:Choice Requires="p14">
      <p:transition spd="slow" p14:dur="2000" advTm="61707"/>
    </mc:Choice>
    <mc:Fallback xmlns="">
      <p:transition spd="slow" advTm="6170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4">
            <a:extLst>
              <a:ext uri="{FF2B5EF4-FFF2-40B4-BE49-F238E27FC236}">
                <a16:creationId xmlns:a16="http://schemas.microsoft.com/office/drawing/2014/main" id="{6967F2E2-0289-0DDE-0E33-66ABCC7F66AE}"/>
              </a:ext>
            </a:extLst>
          </p:cNvPr>
          <p:cNvPicPr>
            <a:picLocks noChangeAspect="1"/>
          </p:cNvPicPr>
          <p:nvPr/>
        </p:nvPicPr>
        <p:blipFill>
          <a:blip r:embed="rId3"/>
          <a:stretch>
            <a:fillRect/>
          </a:stretch>
        </p:blipFill>
        <p:spPr>
          <a:xfrm>
            <a:off x="5369784" y="2007680"/>
            <a:ext cx="3968262" cy="3739324"/>
          </a:xfrm>
          <a:prstGeom prst="rect">
            <a:avLst/>
          </a:prstGeom>
        </p:spPr>
      </p:pic>
      <p:sp>
        <p:nvSpPr>
          <p:cNvPr id="2" name="Title 1">
            <a:extLst>
              <a:ext uri="{FF2B5EF4-FFF2-40B4-BE49-F238E27FC236}">
                <a16:creationId xmlns:a16="http://schemas.microsoft.com/office/drawing/2014/main" id="{AA95A57E-CA37-457A-AEBC-D20425602B97}"/>
              </a:ext>
            </a:extLst>
          </p:cNvPr>
          <p:cNvSpPr>
            <a:spLocks noGrp="1"/>
          </p:cNvSpPr>
          <p:nvPr>
            <p:ph type="title"/>
          </p:nvPr>
        </p:nvSpPr>
        <p:spPr>
          <a:xfrm>
            <a:off x="365759" y="968067"/>
            <a:ext cx="10411206" cy="1039614"/>
          </a:xfrm>
          <a:solidFill>
            <a:schemeClr val="bg1"/>
          </a:solidFill>
          <a:ln>
            <a:solidFill>
              <a:schemeClr val="bg1"/>
            </a:solidFill>
          </a:ln>
        </p:spPr>
        <p:txBody>
          <a:bodyPr>
            <a:noAutofit/>
          </a:bodyPr>
          <a:lstStyle/>
          <a:p>
            <a:r>
              <a:rPr lang="en-GB" sz="2800" dirty="0"/>
              <a:t>How would you respond to these messages on your chat group?  Write a text message back </a:t>
            </a:r>
          </a:p>
        </p:txBody>
      </p:sp>
      <p:pic>
        <p:nvPicPr>
          <p:cNvPr id="5" name="Content Placeholder 4">
            <a:extLst>
              <a:ext uri="{FF2B5EF4-FFF2-40B4-BE49-F238E27FC236}">
                <a16:creationId xmlns:a16="http://schemas.microsoft.com/office/drawing/2014/main" id="{5F0249E2-CD2C-43ED-B3A9-7B5B07577733}"/>
              </a:ext>
            </a:extLst>
          </p:cNvPr>
          <p:cNvPicPr>
            <a:picLocks noGrp="1" noChangeAspect="1"/>
          </p:cNvPicPr>
          <p:nvPr>
            <p:ph idx="1"/>
          </p:nvPr>
        </p:nvPicPr>
        <p:blipFill>
          <a:blip r:embed="rId3"/>
          <a:stretch>
            <a:fillRect/>
          </a:stretch>
        </p:blipFill>
        <p:spPr>
          <a:xfrm>
            <a:off x="838201" y="2019230"/>
            <a:ext cx="3968262" cy="3739324"/>
          </a:xfrm>
        </p:spPr>
      </p:pic>
      <p:sp>
        <p:nvSpPr>
          <p:cNvPr id="3" name="TextBox 2">
            <a:extLst>
              <a:ext uri="{FF2B5EF4-FFF2-40B4-BE49-F238E27FC236}">
                <a16:creationId xmlns:a16="http://schemas.microsoft.com/office/drawing/2014/main" id="{7B1507B8-3414-4FD0-A6AD-F764C1C545FD}"/>
              </a:ext>
            </a:extLst>
          </p:cNvPr>
          <p:cNvSpPr txBox="1"/>
          <p:nvPr/>
        </p:nvSpPr>
        <p:spPr>
          <a:xfrm>
            <a:off x="1813413" y="2887959"/>
            <a:ext cx="2190750" cy="1169551"/>
          </a:xfrm>
          <a:prstGeom prst="rect">
            <a:avLst/>
          </a:prstGeom>
          <a:noFill/>
        </p:spPr>
        <p:txBody>
          <a:bodyPr wrap="square" rtlCol="0">
            <a:spAutoFit/>
          </a:bodyPr>
          <a:lstStyle/>
          <a:p>
            <a:r>
              <a:rPr lang="en-GB" sz="1400" dirty="0">
                <a:latin typeface="Aptos Display" panose="020B0004020202020204" pitchFamily="34" charset="0"/>
              </a:rPr>
              <a:t>Hey, you know that group who hang round the rec near where we hang out? I heard one of them carries a knife </a:t>
            </a:r>
          </a:p>
        </p:txBody>
      </p:sp>
      <p:sp>
        <p:nvSpPr>
          <p:cNvPr id="8" name="TextBox 7">
            <a:extLst>
              <a:ext uri="{FF2B5EF4-FFF2-40B4-BE49-F238E27FC236}">
                <a16:creationId xmlns:a16="http://schemas.microsoft.com/office/drawing/2014/main" id="{EA88BE4D-1B0A-4725-91AD-EFBD57DDF7A1}"/>
              </a:ext>
            </a:extLst>
          </p:cNvPr>
          <p:cNvSpPr txBox="1"/>
          <p:nvPr/>
        </p:nvSpPr>
        <p:spPr>
          <a:xfrm>
            <a:off x="6342756" y="2887959"/>
            <a:ext cx="2144752" cy="1169551"/>
          </a:xfrm>
          <a:prstGeom prst="rect">
            <a:avLst/>
          </a:prstGeom>
          <a:noFill/>
        </p:spPr>
        <p:txBody>
          <a:bodyPr wrap="square" rtlCol="0">
            <a:spAutoFit/>
          </a:bodyPr>
          <a:lstStyle/>
          <a:p>
            <a:r>
              <a:rPr lang="en-GB" sz="1400" dirty="0">
                <a:latin typeface="Aptos Display" panose="020B0004020202020204" pitchFamily="34" charset="0"/>
              </a:rPr>
              <a:t>Hey, u ok? I saw Bethany absolutely loose it with you earlier.  She was so angry, I would have been so scared. What u </a:t>
            </a:r>
            <a:r>
              <a:rPr lang="en-GB" sz="1400" dirty="0" err="1">
                <a:latin typeface="Aptos Display" panose="020B0004020202020204" pitchFamily="34" charset="0"/>
              </a:rPr>
              <a:t>gonna</a:t>
            </a:r>
            <a:r>
              <a:rPr lang="en-GB" sz="1400" dirty="0">
                <a:latin typeface="Aptos Display" panose="020B0004020202020204" pitchFamily="34" charset="0"/>
              </a:rPr>
              <a:t> do?</a:t>
            </a:r>
          </a:p>
        </p:txBody>
      </p:sp>
      <p:sp>
        <p:nvSpPr>
          <p:cNvPr id="7" name="Title 1">
            <a:extLst>
              <a:ext uri="{FF2B5EF4-FFF2-40B4-BE49-F238E27FC236}">
                <a16:creationId xmlns:a16="http://schemas.microsoft.com/office/drawing/2014/main" id="{3B5638C8-500E-6684-9150-18C063DB9674}"/>
              </a:ext>
            </a:extLst>
          </p:cNvPr>
          <p:cNvSpPr txBox="1">
            <a:spLocks/>
          </p:cNvSpPr>
          <p:nvPr/>
        </p:nvSpPr>
        <p:spPr>
          <a:xfrm>
            <a:off x="365759" y="343626"/>
            <a:ext cx="8309318" cy="834027"/>
          </a:xfrm>
          <a:prstGeom prst="rect">
            <a:avLst/>
          </a:prstGeom>
          <a:solidFill>
            <a:schemeClr val="bg1"/>
          </a:solidFill>
          <a:ln>
            <a:solidFill>
              <a:schemeClr val="bg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ptos" panose="020B0004020202020204" pitchFamily="34" charset="0"/>
                <a:ea typeface="+mj-ea"/>
                <a:cs typeface="+mj-cs"/>
              </a:defRPr>
            </a:lvl1pPr>
          </a:lstStyle>
          <a:p>
            <a:r>
              <a:rPr lang="en-GB" sz="4000" dirty="0"/>
              <a:t>Task 5 : Responding on Social Media</a:t>
            </a:r>
          </a:p>
        </p:txBody>
      </p:sp>
    </p:spTree>
    <p:extLst>
      <p:ext uri="{BB962C8B-B14F-4D97-AF65-F5344CB8AC3E}">
        <p14:creationId xmlns:p14="http://schemas.microsoft.com/office/powerpoint/2010/main" val="4122760593"/>
      </p:ext>
    </p:extLst>
  </p:cSld>
  <p:clrMapOvr>
    <a:masterClrMapping/>
  </p:clrMapOvr>
  <mc:AlternateContent xmlns:mc="http://schemas.openxmlformats.org/markup-compatibility/2006" xmlns:p14="http://schemas.microsoft.com/office/powerpoint/2010/main">
    <mc:Choice Requires="p14">
      <p:transition spd="slow" p14:dur="2000" advTm="48247"/>
    </mc:Choice>
    <mc:Fallback xmlns="">
      <p:transition spd="slow" advTm="48247"/>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35e34062-2793-41eb-9d5f-953cc31a6407">
      <Terms xmlns="http://schemas.microsoft.com/office/infopath/2007/PartnerControls"/>
    </lcf76f155ced4ddcb4097134ff3c332f>
    <TaxCatchAll xmlns="362f5b62-f04e-4597-9160-e41e0f668a60"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9AF1E60301F9845965A45A9FFC27309" ma:contentTypeVersion="21" ma:contentTypeDescription="Create a new document." ma:contentTypeScope="" ma:versionID="17805e7ca1b668129731a79d10fee3a4">
  <xsd:schema xmlns:xsd="http://www.w3.org/2001/XMLSchema" xmlns:xs="http://www.w3.org/2001/XMLSchema" xmlns:p="http://schemas.microsoft.com/office/2006/metadata/properties" xmlns:ns1="http://schemas.microsoft.com/sharepoint/v3" xmlns:ns2="35e34062-2793-41eb-9d5f-953cc31a6407" xmlns:ns3="362f5b62-f04e-4597-9160-e41e0f668a60" targetNamespace="http://schemas.microsoft.com/office/2006/metadata/properties" ma:root="true" ma:fieldsID="1ffdd081069b851768ed36c15d715c91" ns1:_="" ns2:_="" ns3:_="">
    <xsd:import namespace="http://schemas.microsoft.com/sharepoint/v3"/>
    <xsd:import namespace="35e34062-2793-41eb-9d5f-953cc31a6407"/>
    <xsd:import namespace="362f5b62-f04e-4597-9160-e41e0f668a6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1:_ip_UnifiedCompliancePolicyProperties" minOccurs="0"/>
                <xsd:element ref="ns1:_ip_UnifiedCompliancePolicyUIAc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e34062-2793-41eb-9d5f-953cc31a64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2b6a340-da92-4053-b1ab-87a19a59bd4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62f5b62-f04e-4597-9160-e41e0f668a6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a7ec933-0e1c-4b3c-8b98-222ec1495889}" ma:internalName="TaxCatchAll" ma:showField="CatchAllData" ma:web="362f5b62-f04e-4597-9160-e41e0f668a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7967DF-24D4-45A6-8867-6542355FB555}">
  <ds:schemaRefs>
    <ds:schemaRef ds:uri="http://schemas.microsoft.com/sharepoint/v3/contenttype/forms"/>
  </ds:schemaRefs>
</ds:datastoreItem>
</file>

<file path=customXml/itemProps2.xml><?xml version="1.0" encoding="utf-8"?>
<ds:datastoreItem xmlns:ds="http://schemas.openxmlformats.org/officeDocument/2006/customXml" ds:itemID="{2A394856-4EF0-4A44-8F80-997B34943813}">
  <ds:schemaRefs>
    <ds:schemaRef ds:uri="35e34062-2793-41eb-9d5f-953cc31a6407"/>
    <ds:schemaRef ds:uri="362f5b62-f04e-4597-9160-e41e0f668a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659D9B6-88DD-485E-9A89-F68FDF136890}">
  <ds:schemaRefs>
    <ds:schemaRef ds:uri="35e34062-2793-41eb-9d5f-953cc31a6407"/>
    <ds:schemaRef ds:uri="362f5b62-f04e-4597-9160-e41e0f668a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330</TotalTime>
  <Words>1362</Words>
  <Application>Microsoft Office PowerPoint</Application>
  <PresentationFormat>Widescreen</PresentationFormat>
  <Paragraphs>125</Paragraphs>
  <Slides>12</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Aptos</vt:lpstr>
      <vt:lpstr>Aptos Display</vt:lpstr>
      <vt:lpstr>Arial</vt:lpstr>
      <vt:lpstr>Office Theme</vt:lpstr>
      <vt:lpstr>Office Theme</vt:lpstr>
      <vt:lpstr>PowerPoint Presentation</vt:lpstr>
      <vt:lpstr>Lesson  Summary</vt:lpstr>
      <vt:lpstr>Starter Let us look back at lesson 1</vt:lpstr>
      <vt:lpstr>Introduction and lesson objectives</vt:lpstr>
      <vt:lpstr>Task 1 : Whiteboard task</vt:lpstr>
      <vt:lpstr>PowerPoint Presentation</vt:lpstr>
      <vt:lpstr>PowerPoint Presentation</vt:lpstr>
      <vt:lpstr>PowerPoint Presentation</vt:lpstr>
      <vt:lpstr>How would you respond to these messages on your chat group?  Write a text message back </vt:lpstr>
      <vt:lpstr>PowerPoint Presentation</vt:lpstr>
      <vt:lpstr>Signposting</vt:lpstr>
      <vt:lpstr>3 Rs scenario cards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Jenny Barnes EKCPE KS3 Lesson 1</dc:title>
  <dc:creator>Barnes J, Ms (King Ecgbert Staff)</dc:creator>
  <cp:lastModifiedBy>Stephen Bache</cp:lastModifiedBy>
  <cp:revision>2</cp:revision>
  <cp:lastPrinted>2025-03-19T09:20:47Z</cp:lastPrinted>
  <dcterms:created xsi:type="dcterms:W3CDTF">2025-02-20T11:27:15Z</dcterms:created>
  <dcterms:modified xsi:type="dcterms:W3CDTF">2025-05-21T10:52:19Z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0x010100D9AF1E60301F9845965A45A9FFC27309</vt:lpwstr>
  </property>
  <property fmtid="{D5CDD505-2E9C-101B-9397-08002B2CF9AE}" pid="3" name="MediaServiceImageTags">
    <vt:lpwstr/>
  </property>
</Properties>
</file>