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24"/>
  </p:notesMasterIdLst>
  <p:sldIdLst>
    <p:sldId id="256" r:id="rId6"/>
    <p:sldId id="269" r:id="rId7"/>
    <p:sldId id="257" r:id="rId8"/>
    <p:sldId id="259" r:id="rId9"/>
    <p:sldId id="258" r:id="rId10"/>
    <p:sldId id="271" r:id="rId11"/>
    <p:sldId id="270" r:id="rId12"/>
    <p:sldId id="272" r:id="rId13"/>
    <p:sldId id="273" r:id="rId14"/>
    <p:sldId id="275" r:id="rId15"/>
    <p:sldId id="262" r:id="rId16"/>
    <p:sldId id="276" r:id="rId17"/>
    <p:sldId id="279" r:id="rId18"/>
    <p:sldId id="280" r:id="rId19"/>
    <p:sldId id="261" r:id="rId20"/>
    <p:sldId id="278" r:id="rId21"/>
    <p:sldId id="274" r:id="rId22"/>
    <p:sldId id="263"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17211F-021F-D1C8-CDA0-281A6FB2D0D0}" name="jbarnes@ecgbert.sheffield.sch.uk" initials="jb" userId="S::urn:spo:guest#jbarnes@ecgbert.sheffield.sch.uk::" providerId="AD"/>
  <p188:author id="{972E3C78-F711-1224-5E6C-CBCC54DFB8D6}" name="Barnes J, Ms (King Ecgbert Staff)" initials="BJM(ES" userId="S::JBarnes@ecgbert.sheffield.sch.uk::204f1c22-f3db-4514-8e9b-dcd437bdace4" providerId="AD"/>
  <p188:author id="{9896A779-2122-8450-1DEF-955B44612C78}" name="Sue Finnigan" initials="SF" userId="S::sue.finnigan@learnsheffield.co.uk::f6749230-6577-4d0a-9776-fa5b9065e201" providerId="AD"/>
  <p188:author id="{25CE297A-B1E6-A115-A0D1-483E01F3170B}" name="Stephen Bache" initials="" userId="S::Stephen.bache@learnsheffield.co.uk::c5b9b180-8b6b-445c-bb1c-2e10f67c508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CC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86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Bache" userId="c5b9b180-8b6b-445c-bb1c-2e10f67c508f" providerId="ADAL" clId="{A67A7EC8-CA0A-42AD-BDB9-19BA8F380FF7}"/>
    <pc:docChg chg="undo custSel modSld modMainMaster">
      <pc:chgData name="Stephen Bache" userId="c5b9b180-8b6b-445c-bb1c-2e10f67c508f" providerId="ADAL" clId="{A67A7EC8-CA0A-42AD-BDB9-19BA8F380FF7}" dt="2025-05-19T09:02:52.507" v="797"/>
      <pc:docMkLst>
        <pc:docMk/>
      </pc:docMkLst>
      <pc:sldChg chg="addSp delSp modSp mod">
        <pc:chgData name="Stephen Bache" userId="c5b9b180-8b6b-445c-bb1c-2e10f67c508f" providerId="ADAL" clId="{A67A7EC8-CA0A-42AD-BDB9-19BA8F380FF7}" dt="2025-05-16T13:43:15.758" v="793" actId="207"/>
        <pc:sldMkLst>
          <pc:docMk/>
          <pc:sldMk cId="15565650" sldId="258"/>
        </pc:sldMkLst>
        <pc:spChg chg="mod">
          <ac:chgData name="Stephen Bache" userId="c5b9b180-8b6b-445c-bb1c-2e10f67c508f" providerId="ADAL" clId="{A67A7EC8-CA0A-42AD-BDB9-19BA8F380FF7}" dt="2025-05-16T13:33:07.614" v="789" actId="1076"/>
          <ac:spMkLst>
            <pc:docMk/>
            <pc:sldMk cId="15565650" sldId="258"/>
            <ac:spMk id="2" creationId="{63F7505E-B008-4CB1-B3F1-8CCF797D4AC5}"/>
          </ac:spMkLst>
        </pc:spChg>
        <pc:spChg chg="add mod">
          <ac:chgData name="Stephen Bache" userId="c5b9b180-8b6b-445c-bb1c-2e10f67c508f" providerId="ADAL" clId="{A67A7EC8-CA0A-42AD-BDB9-19BA8F380FF7}" dt="2025-05-16T11:18:24.959" v="609" actId="20577"/>
          <ac:spMkLst>
            <pc:docMk/>
            <pc:sldMk cId="15565650" sldId="258"/>
            <ac:spMk id="3" creationId="{EDFBA546-1906-2A52-9A9A-4473C0D70DA4}"/>
          </ac:spMkLst>
        </pc:spChg>
        <pc:spChg chg="add mod">
          <ac:chgData name="Stephen Bache" userId="c5b9b180-8b6b-445c-bb1c-2e10f67c508f" providerId="ADAL" clId="{A67A7EC8-CA0A-42AD-BDB9-19BA8F380FF7}" dt="2025-05-16T11:10:45.213" v="204" actId="207"/>
          <ac:spMkLst>
            <pc:docMk/>
            <pc:sldMk cId="15565650" sldId="258"/>
            <ac:spMk id="4" creationId="{E148F04B-15E7-B72D-A2E1-18AB41349B08}"/>
          </ac:spMkLst>
        </pc:spChg>
        <pc:spChg chg="mod">
          <ac:chgData name="Stephen Bache" userId="c5b9b180-8b6b-445c-bb1c-2e10f67c508f" providerId="ADAL" clId="{A67A7EC8-CA0A-42AD-BDB9-19BA8F380FF7}" dt="2025-05-16T11:09:49.771" v="194" actId="6549"/>
          <ac:spMkLst>
            <pc:docMk/>
            <pc:sldMk cId="15565650" sldId="258"/>
            <ac:spMk id="7" creationId="{0636C2B9-276D-44DF-9D45-E040A54C448A}"/>
          </ac:spMkLst>
        </pc:spChg>
        <pc:spChg chg="add mod">
          <ac:chgData name="Stephen Bache" userId="c5b9b180-8b6b-445c-bb1c-2e10f67c508f" providerId="ADAL" clId="{A67A7EC8-CA0A-42AD-BDB9-19BA8F380FF7}" dt="2025-05-16T13:29:26.726" v="754" actId="20577"/>
          <ac:spMkLst>
            <pc:docMk/>
            <pc:sldMk cId="15565650" sldId="258"/>
            <ac:spMk id="9" creationId="{33D0C9E2-01AA-A681-887E-EC87F4D5758F}"/>
          </ac:spMkLst>
        </pc:spChg>
        <pc:spChg chg="add mod">
          <ac:chgData name="Stephen Bache" userId="c5b9b180-8b6b-445c-bb1c-2e10f67c508f" providerId="ADAL" clId="{A67A7EC8-CA0A-42AD-BDB9-19BA8F380FF7}" dt="2025-05-16T12:09:43.752" v="745" actId="1035"/>
          <ac:spMkLst>
            <pc:docMk/>
            <pc:sldMk cId="15565650" sldId="258"/>
            <ac:spMk id="10" creationId="{CB9C46B0-6B1F-BCDC-37C2-BE5A18BA295D}"/>
          </ac:spMkLst>
        </pc:spChg>
        <pc:spChg chg="add mod">
          <ac:chgData name="Stephen Bache" userId="c5b9b180-8b6b-445c-bb1c-2e10f67c508f" providerId="ADAL" clId="{A67A7EC8-CA0A-42AD-BDB9-19BA8F380FF7}" dt="2025-05-16T13:43:09.557" v="792" actId="207"/>
          <ac:spMkLst>
            <pc:docMk/>
            <pc:sldMk cId="15565650" sldId="258"/>
            <ac:spMk id="11" creationId="{744BECE5-0B72-877E-5F15-19F5EBCF9AA7}"/>
          </ac:spMkLst>
        </pc:spChg>
        <pc:spChg chg="add mod">
          <ac:chgData name="Stephen Bache" userId="c5b9b180-8b6b-445c-bb1c-2e10f67c508f" providerId="ADAL" clId="{A67A7EC8-CA0A-42AD-BDB9-19BA8F380FF7}" dt="2025-05-16T12:08:22.066" v="713" actId="207"/>
          <ac:spMkLst>
            <pc:docMk/>
            <pc:sldMk cId="15565650" sldId="258"/>
            <ac:spMk id="12" creationId="{9E79EEC7-2DD3-F222-A0CD-D7656578DBF0}"/>
          </ac:spMkLst>
        </pc:spChg>
        <pc:spChg chg="add mod">
          <ac:chgData name="Stephen Bache" userId="c5b9b180-8b6b-445c-bb1c-2e10f67c508f" providerId="ADAL" clId="{A67A7EC8-CA0A-42AD-BDB9-19BA8F380FF7}" dt="2025-05-16T12:08:14.947" v="711" actId="207"/>
          <ac:spMkLst>
            <pc:docMk/>
            <pc:sldMk cId="15565650" sldId="258"/>
            <ac:spMk id="13" creationId="{B70D70F9-88D9-99FF-06BE-0C2C79CB7F82}"/>
          </ac:spMkLst>
        </pc:spChg>
        <pc:spChg chg="add mod">
          <ac:chgData name="Stephen Bache" userId="c5b9b180-8b6b-445c-bb1c-2e10f67c508f" providerId="ADAL" clId="{A67A7EC8-CA0A-42AD-BDB9-19BA8F380FF7}" dt="2025-05-16T12:08:05.364" v="710" actId="207"/>
          <ac:spMkLst>
            <pc:docMk/>
            <pc:sldMk cId="15565650" sldId="258"/>
            <ac:spMk id="16" creationId="{85C0C603-BD21-41F6-C11E-AA1B955E4C40}"/>
          </ac:spMkLst>
        </pc:spChg>
        <pc:spChg chg="add mod">
          <ac:chgData name="Stephen Bache" userId="c5b9b180-8b6b-445c-bb1c-2e10f67c508f" providerId="ADAL" clId="{A67A7EC8-CA0A-42AD-BDB9-19BA8F380FF7}" dt="2025-05-16T13:43:15.758" v="793" actId="207"/>
          <ac:spMkLst>
            <pc:docMk/>
            <pc:sldMk cId="15565650" sldId="258"/>
            <ac:spMk id="17" creationId="{01C4F8DD-3084-8142-3708-439DA2AF8492}"/>
          </ac:spMkLst>
        </pc:spChg>
        <pc:spChg chg="add mod">
          <ac:chgData name="Stephen Bache" userId="c5b9b180-8b6b-445c-bb1c-2e10f67c508f" providerId="ADAL" clId="{A67A7EC8-CA0A-42AD-BDB9-19BA8F380FF7}" dt="2025-05-16T12:09:10.726" v="736" actId="1036"/>
          <ac:spMkLst>
            <pc:docMk/>
            <pc:sldMk cId="15565650" sldId="258"/>
            <ac:spMk id="18" creationId="{C8216532-49EE-51C0-67BA-72BB58E6D525}"/>
          </ac:spMkLst>
        </pc:spChg>
        <pc:spChg chg="add mod">
          <ac:chgData name="Stephen Bache" userId="c5b9b180-8b6b-445c-bb1c-2e10f67c508f" providerId="ADAL" clId="{A67A7EC8-CA0A-42AD-BDB9-19BA8F380FF7}" dt="2025-05-16T12:09:35.080" v="739" actId="14100"/>
          <ac:spMkLst>
            <pc:docMk/>
            <pc:sldMk cId="15565650" sldId="258"/>
            <ac:spMk id="19" creationId="{E53694A3-CD4C-D7E1-E060-BE0638BB4B08}"/>
          </ac:spMkLst>
        </pc:spChg>
        <pc:picChg chg="mod">
          <ac:chgData name="Stephen Bache" userId="c5b9b180-8b6b-445c-bb1c-2e10f67c508f" providerId="ADAL" clId="{A67A7EC8-CA0A-42AD-BDB9-19BA8F380FF7}" dt="2025-05-16T12:05:40.959" v="679" actId="1076"/>
          <ac:picMkLst>
            <pc:docMk/>
            <pc:sldMk cId="15565650" sldId="258"/>
            <ac:picMk id="6" creationId="{E18E51F2-1D67-41EE-A236-5EC908F2CF58}"/>
          </ac:picMkLst>
        </pc:picChg>
      </pc:sldChg>
      <pc:sldChg chg="delSp mod">
        <pc:chgData name="Stephen Bache" userId="c5b9b180-8b6b-445c-bb1c-2e10f67c508f" providerId="ADAL" clId="{A67A7EC8-CA0A-42AD-BDB9-19BA8F380FF7}" dt="2025-05-15T13:45:32.306" v="26" actId="21"/>
        <pc:sldMkLst>
          <pc:docMk/>
          <pc:sldMk cId="1085779534" sldId="259"/>
        </pc:sldMkLst>
      </pc:sldChg>
      <pc:sldChg chg="delSp mod">
        <pc:chgData name="Stephen Bache" userId="c5b9b180-8b6b-445c-bb1c-2e10f67c508f" providerId="ADAL" clId="{A67A7EC8-CA0A-42AD-BDB9-19BA8F380FF7}" dt="2025-05-15T13:46:06.198" v="30" actId="21"/>
        <pc:sldMkLst>
          <pc:docMk/>
          <pc:sldMk cId="1754147718" sldId="262"/>
        </pc:sldMkLst>
      </pc:sldChg>
      <pc:sldChg chg="delSp modSp mod">
        <pc:chgData name="Stephen Bache" userId="c5b9b180-8b6b-445c-bb1c-2e10f67c508f" providerId="ADAL" clId="{A67A7EC8-CA0A-42AD-BDB9-19BA8F380FF7}" dt="2025-05-15T13:45:24.908" v="25" actId="21"/>
        <pc:sldMkLst>
          <pc:docMk/>
          <pc:sldMk cId="1820573369" sldId="269"/>
        </pc:sldMkLst>
        <pc:graphicFrameChg chg="modGraphic">
          <ac:chgData name="Stephen Bache" userId="c5b9b180-8b6b-445c-bb1c-2e10f67c508f" providerId="ADAL" clId="{A67A7EC8-CA0A-42AD-BDB9-19BA8F380FF7}" dt="2025-05-15T13:44:03.951" v="23" actId="20577"/>
          <ac:graphicFrameMkLst>
            <pc:docMk/>
            <pc:sldMk cId="1820573369" sldId="269"/>
            <ac:graphicFrameMk id="4" creationId="{3CC23C17-8137-4929-BEC4-5BAE24A5D843}"/>
          </ac:graphicFrameMkLst>
        </pc:graphicFrameChg>
      </pc:sldChg>
      <pc:sldChg chg="delSp modSp mod">
        <pc:chgData name="Stephen Bache" userId="c5b9b180-8b6b-445c-bb1c-2e10f67c508f" providerId="ADAL" clId="{A67A7EC8-CA0A-42AD-BDB9-19BA8F380FF7}" dt="2025-05-16T13:33:18.506" v="791" actId="403"/>
        <pc:sldMkLst>
          <pc:docMk/>
          <pc:sldMk cId="1581602094" sldId="271"/>
        </pc:sldMkLst>
        <pc:spChg chg="mod">
          <ac:chgData name="Stephen Bache" userId="c5b9b180-8b6b-445c-bb1c-2e10f67c508f" providerId="ADAL" clId="{A67A7EC8-CA0A-42AD-BDB9-19BA8F380FF7}" dt="2025-05-16T13:33:18.506" v="791" actId="403"/>
          <ac:spMkLst>
            <pc:docMk/>
            <pc:sldMk cId="1581602094" sldId="271"/>
            <ac:spMk id="3" creationId="{66B4B4D6-9F01-4B36-9821-98ED7C0B2103}"/>
          </ac:spMkLst>
        </pc:spChg>
      </pc:sldChg>
      <pc:sldChg chg="delSp mod">
        <pc:chgData name="Stephen Bache" userId="c5b9b180-8b6b-445c-bb1c-2e10f67c508f" providerId="ADAL" clId="{A67A7EC8-CA0A-42AD-BDB9-19BA8F380FF7}" dt="2025-05-15T13:45:40.995" v="28" actId="21"/>
        <pc:sldMkLst>
          <pc:docMk/>
          <pc:sldMk cId="643797242" sldId="272"/>
        </pc:sldMkLst>
      </pc:sldChg>
      <pc:sldChg chg="addSp delSp modSp mod">
        <pc:chgData name="Stephen Bache" userId="c5b9b180-8b6b-445c-bb1c-2e10f67c508f" providerId="ADAL" clId="{A67A7EC8-CA0A-42AD-BDB9-19BA8F380FF7}" dt="2025-05-16T12:02:49.428" v="660" actId="27636"/>
        <pc:sldMkLst>
          <pc:docMk/>
          <pc:sldMk cId="2757561406" sldId="273"/>
        </pc:sldMkLst>
        <pc:spChg chg="mod">
          <ac:chgData name="Stephen Bache" userId="c5b9b180-8b6b-445c-bb1c-2e10f67c508f" providerId="ADAL" clId="{A67A7EC8-CA0A-42AD-BDB9-19BA8F380FF7}" dt="2025-05-16T12:02:24.648" v="658" actId="255"/>
          <ac:spMkLst>
            <pc:docMk/>
            <pc:sldMk cId="2757561406" sldId="273"/>
            <ac:spMk id="9" creationId="{5C9986C5-25C2-4446-A185-FE080161395A}"/>
          </ac:spMkLst>
        </pc:spChg>
        <pc:spChg chg="mod">
          <ac:chgData name="Stephen Bache" userId="c5b9b180-8b6b-445c-bb1c-2e10f67c508f" providerId="ADAL" clId="{A67A7EC8-CA0A-42AD-BDB9-19BA8F380FF7}" dt="2025-05-16T12:02:49.428" v="660" actId="27636"/>
          <ac:spMkLst>
            <pc:docMk/>
            <pc:sldMk cId="2757561406" sldId="273"/>
            <ac:spMk id="14" creationId="{1A8BB442-3999-7748-9A67-2B15077131AB}"/>
          </ac:spMkLst>
        </pc:spChg>
        <pc:picChg chg="add mod modCrop">
          <ac:chgData name="Stephen Bache" userId="c5b9b180-8b6b-445c-bb1c-2e10f67c508f" providerId="ADAL" clId="{A67A7EC8-CA0A-42AD-BDB9-19BA8F380FF7}" dt="2025-05-15T13:40:36.288" v="11" actId="1076"/>
          <ac:picMkLst>
            <pc:docMk/>
            <pc:sldMk cId="2757561406" sldId="273"/>
            <ac:picMk id="3" creationId="{FDDC2CD3-EF36-B561-6B5D-D91B728CFB1A}"/>
          </ac:picMkLst>
        </pc:picChg>
      </pc:sldChg>
      <pc:sldChg chg="delSp mod">
        <pc:chgData name="Stephen Bache" userId="c5b9b180-8b6b-445c-bb1c-2e10f67c508f" providerId="ADAL" clId="{A67A7EC8-CA0A-42AD-BDB9-19BA8F380FF7}" dt="2025-05-15T13:45:59.773" v="29" actId="21"/>
        <pc:sldMkLst>
          <pc:docMk/>
          <pc:sldMk cId="1219519884" sldId="275"/>
        </pc:sldMkLst>
      </pc:sldChg>
      <pc:sldChg chg="modSp mod">
        <pc:chgData name="Stephen Bache" userId="c5b9b180-8b6b-445c-bb1c-2e10f67c508f" providerId="ADAL" clId="{A67A7EC8-CA0A-42AD-BDB9-19BA8F380FF7}" dt="2025-05-15T14:02:21.357" v="32" actId="14100"/>
        <pc:sldMkLst>
          <pc:docMk/>
          <pc:sldMk cId="2003752796" sldId="279"/>
        </pc:sldMkLst>
        <pc:spChg chg="mod">
          <ac:chgData name="Stephen Bache" userId="c5b9b180-8b6b-445c-bb1c-2e10f67c508f" providerId="ADAL" clId="{A67A7EC8-CA0A-42AD-BDB9-19BA8F380FF7}" dt="2025-05-15T14:02:21.357" v="32" actId="14100"/>
          <ac:spMkLst>
            <pc:docMk/>
            <pc:sldMk cId="2003752796" sldId="279"/>
            <ac:spMk id="3" creationId="{EC134D1E-8165-45CA-80F4-7D91739A106E}"/>
          </ac:spMkLst>
        </pc:spChg>
        <pc:spChg chg="mod">
          <ac:chgData name="Stephen Bache" userId="c5b9b180-8b6b-445c-bb1c-2e10f67c508f" providerId="ADAL" clId="{A67A7EC8-CA0A-42AD-BDB9-19BA8F380FF7}" dt="2025-05-15T14:02:16.904" v="31" actId="1076"/>
          <ac:spMkLst>
            <pc:docMk/>
            <pc:sldMk cId="2003752796" sldId="279"/>
            <ac:spMk id="4" creationId="{443E6AC8-BF0A-4D16-B956-C66EA96AF2BE}"/>
          </ac:spMkLst>
        </pc:spChg>
      </pc:sldChg>
      <pc:sldChg chg="modSp mod">
        <pc:chgData name="Stephen Bache" userId="c5b9b180-8b6b-445c-bb1c-2e10f67c508f" providerId="ADAL" clId="{A67A7EC8-CA0A-42AD-BDB9-19BA8F380FF7}" dt="2025-05-15T13:42:37.989" v="21" actId="2085"/>
        <pc:sldMkLst>
          <pc:docMk/>
          <pc:sldMk cId="3266662185" sldId="280"/>
        </pc:sldMkLst>
        <pc:spChg chg="mod">
          <ac:chgData name="Stephen Bache" userId="c5b9b180-8b6b-445c-bb1c-2e10f67c508f" providerId="ADAL" clId="{A67A7EC8-CA0A-42AD-BDB9-19BA8F380FF7}" dt="2025-05-15T13:42:37.989" v="21" actId="2085"/>
          <ac:spMkLst>
            <pc:docMk/>
            <pc:sldMk cId="3266662185" sldId="280"/>
            <ac:spMk id="3" creationId="{69DB0F54-0A45-4202-819A-6F6938BA9813}"/>
          </ac:spMkLst>
        </pc:spChg>
        <pc:spChg chg="mod">
          <ac:chgData name="Stephen Bache" userId="c5b9b180-8b6b-445c-bb1c-2e10f67c508f" providerId="ADAL" clId="{A67A7EC8-CA0A-42AD-BDB9-19BA8F380FF7}" dt="2025-05-15T13:42:16.398" v="19" actId="1076"/>
          <ac:spMkLst>
            <pc:docMk/>
            <pc:sldMk cId="3266662185" sldId="280"/>
            <ac:spMk id="4" creationId="{CBC17B23-3378-9FAE-0A93-D4846D480218}"/>
          </ac:spMkLst>
        </pc:spChg>
      </pc:sldChg>
      <pc:sldMasterChg chg="modSldLayout">
        <pc:chgData name="Stephen Bache" userId="c5b9b180-8b6b-445c-bb1c-2e10f67c508f" providerId="ADAL" clId="{A67A7EC8-CA0A-42AD-BDB9-19BA8F380FF7}" dt="2025-05-19T09:02:52.507" v="797"/>
        <pc:sldMasterMkLst>
          <pc:docMk/>
          <pc:sldMasterMk cId="1474239834" sldId="2147483648"/>
        </pc:sldMasterMkLst>
        <pc:sldLayoutChg chg="addSp delSp modSp mod">
          <pc:chgData name="Stephen Bache" userId="c5b9b180-8b6b-445c-bb1c-2e10f67c508f" providerId="ADAL" clId="{A67A7EC8-CA0A-42AD-BDB9-19BA8F380FF7}" dt="2025-05-19T09:02:41.252" v="795"/>
          <pc:sldLayoutMkLst>
            <pc:docMk/>
            <pc:sldMasterMk cId="1474239834" sldId="2147483648"/>
            <pc:sldLayoutMk cId="892077875" sldId="2147483649"/>
          </pc:sldLayoutMkLst>
          <pc:picChg chg="add mod">
            <ac:chgData name="Stephen Bache" userId="c5b9b180-8b6b-445c-bb1c-2e10f67c508f" providerId="ADAL" clId="{A67A7EC8-CA0A-42AD-BDB9-19BA8F380FF7}" dt="2025-05-19T09:02:41.252" v="795"/>
            <ac:picMkLst>
              <pc:docMk/>
              <pc:sldMasterMk cId="1474239834" sldId="2147483648"/>
              <pc:sldLayoutMk cId="892077875" sldId="2147483649"/>
              <ac:picMk id="7" creationId="{050D3402-C1EC-77ED-B074-56FCDF013958}"/>
            </ac:picMkLst>
          </pc:picChg>
        </pc:sldLayoutChg>
        <pc:sldLayoutChg chg="addSp delSp modSp mod">
          <pc:chgData name="Stephen Bache" userId="c5b9b180-8b6b-445c-bb1c-2e10f67c508f" providerId="ADAL" clId="{A67A7EC8-CA0A-42AD-BDB9-19BA8F380FF7}" dt="2025-05-19T09:02:52.507" v="797"/>
          <pc:sldLayoutMkLst>
            <pc:docMk/>
            <pc:sldMasterMk cId="1474239834" sldId="2147483648"/>
            <pc:sldLayoutMk cId="2209835094" sldId="2147483650"/>
          </pc:sldLayoutMkLst>
          <pc:picChg chg="add mod">
            <ac:chgData name="Stephen Bache" userId="c5b9b180-8b6b-445c-bb1c-2e10f67c508f" providerId="ADAL" clId="{A67A7EC8-CA0A-42AD-BDB9-19BA8F380FF7}" dt="2025-05-19T09:02:52.507" v="797"/>
            <ac:picMkLst>
              <pc:docMk/>
              <pc:sldMasterMk cId="1474239834" sldId="2147483648"/>
              <pc:sldLayoutMk cId="2209835094" sldId="2147483650"/>
              <ac:picMk id="8" creationId="{3B220BAF-3DE6-A3B1-DC7E-DA15467354E1}"/>
            </ac:picMkLst>
          </pc:picChg>
        </pc:sldLayoutChg>
      </pc:sldMasterChg>
    </pc:docChg>
  </pc:docChgLst>
  <pc:docChgLst>
    <pc:chgData name="Stephen Bache" userId="c5b9b180-8b6b-445c-bb1c-2e10f67c508f" providerId="ADAL" clId="{CA889129-0636-47D3-9545-0114906CAF7E}"/>
    <pc:docChg chg="custSel modSld">
      <pc:chgData name="Stephen Bache" userId="c5b9b180-8b6b-445c-bb1c-2e10f67c508f" providerId="ADAL" clId="{CA889129-0636-47D3-9545-0114906CAF7E}" dt="2025-05-21T10:50:19.168" v="19" actId="1076"/>
      <pc:docMkLst>
        <pc:docMk/>
      </pc:docMkLst>
      <pc:sldChg chg="delSp mod delAnim">
        <pc:chgData name="Stephen Bache" userId="c5b9b180-8b6b-445c-bb1c-2e10f67c508f" providerId="ADAL" clId="{CA889129-0636-47D3-9545-0114906CAF7E}" dt="2025-05-21T10:39:55.966" v="4" actId="21"/>
        <pc:sldMkLst>
          <pc:docMk/>
          <pc:sldMk cId="2667229424" sldId="257"/>
        </pc:sldMkLst>
        <pc:picChg chg="del">
          <ac:chgData name="Stephen Bache" userId="c5b9b180-8b6b-445c-bb1c-2e10f67c508f" providerId="ADAL" clId="{CA889129-0636-47D3-9545-0114906CAF7E}" dt="2025-05-21T10:39:55.966" v="4" actId="21"/>
          <ac:picMkLst>
            <pc:docMk/>
            <pc:sldMk cId="2667229424" sldId="257"/>
            <ac:picMk id="15" creationId="{4E8EF59F-D047-4388-49D7-1746A13C276F}"/>
          </ac:picMkLst>
        </pc:picChg>
        <pc:picChg chg="del">
          <ac:chgData name="Stephen Bache" userId="c5b9b180-8b6b-445c-bb1c-2e10f67c508f" providerId="ADAL" clId="{CA889129-0636-47D3-9545-0114906CAF7E}" dt="2025-05-21T10:39:53.182" v="3" actId="478"/>
          <ac:picMkLst>
            <pc:docMk/>
            <pc:sldMk cId="2667229424" sldId="257"/>
            <ac:picMk id="16" creationId="{715FB5BA-B38E-A665-E4C0-A29AAB27D2CC}"/>
          </ac:picMkLst>
        </pc:picChg>
        <pc:picChg chg="del">
          <ac:chgData name="Stephen Bache" userId="c5b9b180-8b6b-445c-bb1c-2e10f67c508f" providerId="ADAL" clId="{CA889129-0636-47D3-9545-0114906CAF7E}" dt="2025-05-21T10:39:46.741" v="2" actId="478"/>
          <ac:picMkLst>
            <pc:docMk/>
            <pc:sldMk cId="2667229424" sldId="257"/>
            <ac:picMk id="17" creationId="{8620C6A6-620E-A185-E49D-2736F6CDB9F6}"/>
          </ac:picMkLst>
        </pc:picChg>
        <pc:picChg chg="del">
          <ac:chgData name="Stephen Bache" userId="c5b9b180-8b6b-445c-bb1c-2e10f67c508f" providerId="ADAL" clId="{CA889129-0636-47D3-9545-0114906CAF7E}" dt="2025-05-21T10:39:45.422" v="1" actId="478"/>
          <ac:picMkLst>
            <pc:docMk/>
            <pc:sldMk cId="2667229424" sldId="257"/>
            <ac:picMk id="18" creationId="{60B52438-C866-550E-182F-5A48FDFFEFB2}"/>
          </ac:picMkLst>
        </pc:picChg>
        <pc:picChg chg="del">
          <ac:chgData name="Stephen Bache" userId="c5b9b180-8b6b-445c-bb1c-2e10f67c508f" providerId="ADAL" clId="{CA889129-0636-47D3-9545-0114906CAF7E}" dt="2025-05-21T10:39:43.629" v="0" actId="478"/>
          <ac:picMkLst>
            <pc:docMk/>
            <pc:sldMk cId="2667229424" sldId="257"/>
            <ac:picMk id="19" creationId="{DF909C9C-C68C-4006-5281-7619218030C8}"/>
          </ac:picMkLst>
        </pc:picChg>
      </pc:sldChg>
      <pc:sldChg chg="delSp mod delAnim">
        <pc:chgData name="Stephen Bache" userId="c5b9b180-8b6b-445c-bb1c-2e10f67c508f" providerId="ADAL" clId="{CA889129-0636-47D3-9545-0114906CAF7E}" dt="2025-05-21T10:39:59.832" v="5" actId="21"/>
        <pc:sldMkLst>
          <pc:docMk/>
          <pc:sldMk cId="15565650" sldId="258"/>
        </pc:sldMkLst>
        <pc:picChg chg="del">
          <ac:chgData name="Stephen Bache" userId="c5b9b180-8b6b-445c-bb1c-2e10f67c508f" providerId="ADAL" clId="{CA889129-0636-47D3-9545-0114906CAF7E}" dt="2025-05-21T10:39:59.832" v="5" actId="21"/>
          <ac:picMkLst>
            <pc:docMk/>
            <pc:sldMk cId="15565650" sldId="258"/>
            <ac:picMk id="5" creationId="{D6769179-64AD-EC43-ECB7-CC8AB90AED85}"/>
          </ac:picMkLst>
        </pc:picChg>
      </pc:sldChg>
      <pc:sldChg chg="delSp mod delAnim">
        <pc:chgData name="Stephen Bache" userId="c5b9b180-8b6b-445c-bb1c-2e10f67c508f" providerId="ADAL" clId="{CA889129-0636-47D3-9545-0114906CAF7E}" dt="2025-05-21T10:49:41.683" v="13" actId="478"/>
        <pc:sldMkLst>
          <pc:docMk/>
          <pc:sldMk cId="2173293428" sldId="261"/>
        </pc:sldMkLst>
        <pc:picChg chg="del">
          <ac:chgData name="Stephen Bache" userId="c5b9b180-8b6b-445c-bb1c-2e10f67c508f" providerId="ADAL" clId="{CA889129-0636-47D3-9545-0114906CAF7E}" dt="2025-05-21T10:49:41.683" v="13" actId="478"/>
          <ac:picMkLst>
            <pc:docMk/>
            <pc:sldMk cId="2173293428" sldId="261"/>
            <ac:picMk id="7" creationId="{3D64EC4B-642E-AF33-CCEB-E4D9677D0A5D}"/>
          </ac:picMkLst>
        </pc:picChg>
      </pc:sldChg>
      <pc:sldChg chg="delSp mod delAnim">
        <pc:chgData name="Stephen Bache" userId="c5b9b180-8b6b-445c-bb1c-2e10f67c508f" providerId="ADAL" clId="{CA889129-0636-47D3-9545-0114906CAF7E}" dt="2025-05-21T10:49:48.970" v="16" actId="478"/>
        <pc:sldMkLst>
          <pc:docMk/>
          <pc:sldMk cId="2406706511" sldId="263"/>
        </pc:sldMkLst>
        <pc:picChg chg="del">
          <ac:chgData name="Stephen Bache" userId="c5b9b180-8b6b-445c-bb1c-2e10f67c508f" providerId="ADAL" clId="{CA889129-0636-47D3-9545-0114906CAF7E}" dt="2025-05-21T10:49:48.970" v="16" actId="478"/>
          <ac:picMkLst>
            <pc:docMk/>
            <pc:sldMk cId="2406706511" sldId="263"/>
            <ac:picMk id="6" creationId="{25780182-E7C4-7E61-F19F-0949A974B371}"/>
          </ac:picMkLst>
        </pc:picChg>
      </pc:sldChg>
      <pc:sldChg chg="delSp mod delAnim">
        <pc:chgData name="Stephen Bache" userId="c5b9b180-8b6b-445c-bb1c-2e10f67c508f" providerId="ADAL" clId="{CA889129-0636-47D3-9545-0114906CAF7E}" dt="2025-05-21T10:40:04.184" v="6" actId="21"/>
        <pc:sldMkLst>
          <pc:docMk/>
          <pc:sldMk cId="4109734951" sldId="270"/>
        </pc:sldMkLst>
        <pc:picChg chg="del">
          <ac:chgData name="Stephen Bache" userId="c5b9b180-8b6b-445c-bb1c-2e10f67c508f" providerId="ADAL" clId="{CA889129-0636-47D3-9545-0114906CAF7E}" dt="2025-05-21T10:40:04.184" v="6" actId="21"/>
          <ac:picMkLst>
            <pc:docMk/>
            <pc:sldMk cId="4109734951" sldId="270"/>
            <ac:picMk id="9" creationId="{9651BA34-281C-D338-5B36-00BA2BBBC716}"/>
          </ac:picMkLst>
        </pc:picChg>
      </pc:sldChg>
      <pc:sldChg chg="delSp modSp mod delAnim">
        <pc:chgData name="Stephen Bache" userId="c5b9b180-8b6b-445c-bb1c-2e10f67c508f" providerId="ADAL" clId="{CA889129-0636-47D3-9545-0114906CAF7E}" dt="2025-05-21T10:50:19.168" v="19" actId="1076"/>
        <pc:sldMkLst>
          <pc:docMk/>
          <pc:sldMk cId="2757561406" sldId="273"/>
        </pc:sldMkLst>
        <pc:picChg chg="mod">
          <ac:chgData name="Stephen Bache" userId="c5b9b180-8b6b-445c-bb1c-2e10f67c508f" providerId="ADAL" clId="{CA889129-0636-47D3-9545-0114906CAF7E}" dt="2025-05-21T10:50:19.168" v="19" actId="1076"/>
          <ac:picMkLst>
            <pc:docMk/>
            <pc:sldMk cId="2757561406" sldId="273"/>
            <ac:picMk id="3" creationId="{FDDC2CD3-EF36-B561-6B5D-D91B728CFB1A}"/>
          </ac:picMkLst>
        </pc:picChg>
        <pc:picChg chg="del">
          <ac:chgData name="Stephen Bache" userId="c5b9b180-8b6b-445c-bb1c-2e10f67c508f" providerId="ADAL" clId="{CA889129-0636-47D3-9545-0114906CAF7E}" dt="2025-05-21T10:40:07.997" v="7" actId="21"/>
          <ac:picMkLst>
            <pc:docMk/>
            <pc:sldMk cId="2757561406" sldId="273"/>
            <ac:picMk id="10" creationId="{D9509693-2DC2-D069-43EB-AD1C501E4265}"/>
          </ac:picMkLst>
        </pc:picChg>
      </pc:sldChg>
      <pc:sldChg chg="delSp mod delAnim">
        <pc:chgData name="Stephen Bache" userId="c5b9b180-8b6b-445c-bb1c-2e10f67c508f" providerId="ADAL" clId="{CA889129-0636-47D3-9545-0114906CAF7E}" dt="2025-05-21T10:49:45.830" v="15" actId="478"/>
        <pc:sldMkLst>
          <pc:docMk/>
          <pc:sldMk cId="3460322744" sldId="274"/>
        </pc:sldMkLst>
        <pc:picChg chg="del">
          <ac:chgData name="Stephen Bache" userId="c5b9b180-8b6b-445c-bb1c-2e10f67c508f" providerId="ADAL" clId="{CA889129-0636-47D3-9545-0114906CAF7E}" dt="2025-05-21T10:49:45.830" v="15" actId="478"/>
          <ac:picMkLst>
            <pc:docMk/>
            <pc:sldMk cId="3460322744" sldId="274"/>
            <ac:picMk id="8" creationId="{CE9C9AC8-A184-46D8-08D2-CDA832B32FDF}"/>
          </ac:picMkLst>
        </pc:picChg>
      </pc:sldChg>
      <pc:sldChg chg="delSp mod delAnim">
        <pc:chgData name="Stephen Bache" userId="c5b9b180-8b6b-445c-bb1c-2e10f67c508f" providerId="ADAL" clId="{CA889129-0636-47D3-9545-0114906CAF7E}" dt="2025-05-21T10:40:11.371" v="8" actId="21"/>
        <pc:sldMkLst>
          <pc:docMk/>
          <pc:sldMk cId="3675278978" sldId="276"/>
        </pc:sldMkLst>
        <pc:picChg chg="del">
          <ac:chgData name="Stephen Bache" userId="c5b9b180-8b6b-445c-bb1c-2e10f67c508f" providerId="ADAL" clId="{CA889129-0636-47D3-9545-0114906CAF7E}" dt="2025-05-21T10:40:11.371" v="8" actId="21"/>
          <ac:picMkLst>
            <pc:docMk/>
            <pc:sldMk cId="3675278978" sldId="276"/>
            <ac:picMk id="7" creationId="{593AD1E9-0647-2F30-3E75-B3482536B2B3}"/>
          </ac:picMkLst>
        </pc:picChg>
      </pc:sldChg>
      <pc:sldChg chg="delSp mod delAnim">
        <pc:chgData name="Stephen Bache" userId="c5b9b180-8b6b-445c-bb1c-2e10f67c508f" providerId="ADAL" clId="{CA889129-0636-47D3-9545-0114906CAF7E}" dt="2025-05-21T10:49:43.647" v="14" actId="478"/>
        <pc:sldMkLst>
          <pc:docMk/>
          <pc:sldMk cId="427844097" sldId="278"/>
        </pc:sldMkLst>
        <pc:picChg chg="del">
          <ac:chgData name="Stephen Bache" userId="c5b9b180-8b6b-445c-bb1c-2e10f67c508f" providerId="ADAL" clId="{CA889129-0636-47D3-9545-0114906CAF7E}" dt="2025-05-21T10:49:43.647" v="14" actId="478"/>
          <ac:picMkLst>
            <pc:docMk/>
            <pc:sldMk cId="427844097" sldId="278"/>
            <ac:picMk id="6" creationId="{E1527E96-8C4E-B7CF-967F-3CE4059EB600}"/>
          </ac:picMkLst>
        </pc:picChg>
      </pc:sldChg>
      <pc:sldChg chg="delSp mod delAnim">
        <pc:chgData name="Stephen Bache" userId="c5b9b180-8b6b-445c-bb1c-2e10f67c508f" providerId="ADAL" clId="{CA889129-0636-47D3-9545-0114906CAF7E}" dt="2025-05-21T10:49:33.269" v="11" actId="478"/>
        <pc:sldMkLst>
          <pc:docMk/>
          <pc:sldMk cId="2003752796" sldId="279"/>
        </pc:sldMkLst>
        <pc:picChg chg="del">
          <ac:chgData name="Stephen Bache" userId="c5b9b180-8b6b-445c-bb1c-2e10f67c508f" providerId="ADAL" clId="{CA889129-0636-47D3-9545-0114906CAF7E}" dt="2025-05-21T10:49:33.269" v="11" actId="478"/>
          <ac:picMkLst>
            <pc:docMk/>
            <pc:sldMk cId="2003752796" sldId="279"/>
            <ac:picMk id="28" creationId="{D99E6235-A264-755F-4296-CA5A620BD16B}"/>
          </ac:picMkLst>
        </pc:picChg>
        <pc:picChg chg="del">
          <ac:chgData name="Stephen Bache" userId="c5b9b180-8b6b-445c-bb1c-2e10f67c508f" providerId="ADAL" clId="{CA889129-0636-47D3-9545-0114906CAF7E}" dt="2025-05-21T10:40:21.104" v="10" actId="21"/>
          <ac:picMkLst>
            <pc:docMk/>
            <pc:sldMk cId="2003752796" sldId="279"/>
            <ac:picMk id="29" creationId="{AD48BDB1-BBE6-6F78-E076-1C24362B9896}"/>
          </ac:picMkLst>
        </pc:picChg>
        <pc:picChg chg="del">
          <ac:chgData name="Stephen Bache" userId="c5b9b180-8b6b-445c-bb1c-2e10f67c508f" providerId="ADAL" clId="{CA889129-0636-47D3-9545-0114906CAF7E}" dt="2025-05-21T10:40:15.790" v="9" actId="21"/>
          <ac:picMkLst>
            <pc:docMk/>
            <pc:sldMk cId="2003752796" sldId="279"/>
            <ac:picMk id="30" creationId="{FEDC8E5B-143A-8964-167A-D5061882E5E9}"/>
          </ac:picMkLst>
        </pc:picChg>
      </pc:sldChg>
      <pc:sldChg chg="delSp mod delAnim">
        <pc:chgData name="Stephen Bache" userId="c5b9b180-8b6b-445c-bb1c-2e10f67c508f" providerId="ADAL" clId="{CA889129-0636-47D3-9545-0114906CAF7E}" dt="2025-05-21T10:49:38.618" v="12" actId="478"/>
        <pc:sldMkLst>
          <pc:docMk/>
          <pc:sldMk cId="3266662185" sldId="280"/>
        </pc:sldMkLst>
        <pc:picChg chg="del">
          <ac:chgData name="Stephen Bache" userId="c5b9b180-8b6b-445c-bb1c-2e10f67c508f" providerId="ADAL" clId="{CA889129-0636-47D3-9545-0114906CAF7E}" dt="2025-05-21T10:49:38.618" v="12" actId="478"/>
          <ac:picMkLst>
            <pc:docMk/>
            <pc:sldMk cId="3266662185" sldId="280"/>
            <ac:picMk id="6" creationId="{F10CF286-0169-06B9-70DB-73A250E0CF91}"/>
          </ac:picMkLst>
        </pc:picChg>
      </pc:sldChg>
    </pc:docChg>
  </pc:docChgLst>
  <pc:docChgLst>
    <pc:chgData name="Stephen Bache" userId="c5b9b180-8b6b-445c-bb1c-2e10f67c508f" providerId="ADAL" clId="{8B6FAD83-D18B-4457-96DF-6019E9B97D0D}"/>
    <pc:docChg chg="custSel modSld modMainMaster">
      <pc:chgData name="Stephen Bache" userId="c5b9b180-8b6b-445c-bb1c-2e10f67c508f" providerId="ADAL" clId="{8B6FAD83-D18B-4457-96DF-6019E9B97D0D}" dt="2025-05-01T08:27:56.263" v="94"/>
      <pc:docMkLst>
        <pc:docMk/>
      </pc:docMkLst>
      <pc:sldChg chg="modSp mod">
        <pc:chgData name="Stephen Bache" userId="c5b9b180-8b6b-445c-bb1c-2e10f67c508f" providerId="ADAL" clId="{8B6FAD83-D18B-4457-96DF-6019E9B97D0D}" dt="2025-04-30T17:47:37.355" v="86" actId="1036"/>
        <pc:sldMkLst>
          <pc:docMk/>
          <pc:sldMk cId="1754147718" sldId="262"/>
        </pc:sldMkLst>
        <pc:spChg chg="mod">
          <ac:chgData name="Stephen Bache" userId="c5b9b180-8b6b-445c-bb1c-2e10f67c508f" providerId="ADAL" clId="{8B6FAD83-D18B-4457-96DF-6019E9B97D0D}" dt="2025-04-30T17:45:43.145" v="14" actId="1038"/>
          <ac:spMkLst>
            <pc:docMk/>
            <pc:sldMk cId="1754147718" sldId="262"/>
            <ac:spMk id="4" creationId="{A15698B3-0912-4F9A-91FF-7672C2DB5F90}"/>
          </ac:spMkLst>
        </pc:spChg>
        <pc:spChg chg="mod">
          <ac:chgData name="Stephen Bache" userId="c5b9b180-8b6b-445c-bb1c-2e10f67c508f" providerId="ADAL" clId="{8B6FAD83-D18B-4457-96DF-6019E9B97D0D}" dt="2025-04-30T17:46:28.376" v="63" actId="1038"/>
          <ac:spMkLst>
            <pc:docMk/>
            <pc:sldMk cId="1754147718" sldId="262"/>
            <ac:spMk id="6" creationId="{C3784BC6-240A-4993-BA85-291D2D5E7219}"/>
          </ac:spMkLst>
        </pc:spChg>
        <pc:spChg chg="mod">
          <ac:chgData name="Stephen Bache" userId="c5b9b180-8b6b-445c-bb1c-2e10f67c508f" providerId="ADAL" clId="{8B6FAD83-D18B-4457-96DF-6019E9B97D0D}" dt="2025-04-30T17:46:18.152" v="51" actId="1035"/>
          <ac:spMkLst>
            <pc:docMk/>
            <pc:sldMk cId="1754147718" sldId="262"/>
            <ac:spMk id="7" creationId="{536DB060-1940-497A-AC8F-BA67D4A42082}"/>
          </ac:spMkLst>
        </pc:spChg>
        <pc:spChg chg="mod">
          <ac:chgData name="Stephen Bache" userId="c5b9b180-8b6b-445c-bb1c-2e10f67c508f" providerId="ADAL" clId="{8B6FAD83-D18B-4457-96DF-6019E9B97D0D}" dt="2025-04-30T17:46:26.698" v="62" actId="1037"/>
          <ac:spMkLst>
            <pc:docMk/>
            <pc:sldMk cId="1754147718" sldId="262"/>
            <ac:spMk id="8" creationId="{CC7B0673-4180-4D7B-A56F-B79CE2125B48}"/>
          </ac:spMkLst>
        </pc:spChg>
        <pc:spChg chg="mod">
          <ac:chgData name="Stephen Bache" userId="c5b9b180-8b6b-445c-bb1c-2e10f67c508f" providerId="ADAL" clId="{8B6FAD83-D18B-4457-96DF-6019E9B97D0D}" dt="2025-04-30T17:47:37.355" v="86" actId="1036"/>
          <ac:spMkLst>
            <pc:docMk/>
            <pc:sldMk cId="1754147718" sldId="262"/>
            <ac:spMk id="9" creationId="{F0BDEF36-3611-4477-AEF0-568894E4C6BF}"/>
          </ac:spMkLst>
        </pc:spChg>
      </pc:sldChg>
      <pc:sldMasterChg chg="addSp modSp modSldLayout">
        <pc:chgData name="Stephen Bache" userId="c5b9b180-8b6b-445c-bb1c-2e10f67c508f" providerId="ADAL" clId="{8B6FAD83-D18B-4457-96DF-6019E9B97D0D}" dt="2025-05-01T08:27:56.263" v="94"/>
        <pc:sldMasterMkLst>
          <pc:docMk/>
          <pc:sldMasterMk cId="1474239834" sldId="2147483648"/>
        </pc:sldMasterMkLst>
        <pc:sldLayoutChg chg="addSp modSp">
          <pc:chgData name="Stephen Bache" userId="c5b9b180-8b6b-445c-bb1c-2e10f67c508f" providerId="ADAL" clId="{8B6FAD83-D18B-4457-96DF-6019E9B97D0D}" dt="2025-05-01T08:27:41.383" v="90"/>
          <pc:sldLayoutMkLst>
            <pc:docMk/>
            <pc:sldMasterMk cId="1474239834" sldId="2147483648"/>
            <pc:sldLayoutMk cId="892077875" sldId="2147483649"/>
          </pc:sldLayoutMkLst>
        </pc:sldLayoutChg>
        <pc:sldLayoutChg chg="addSp delSp modSp mod">
          <pc:chgData name="Stephen Bache" userId="c5b9b180-8b6b-445c-bb1c-2e10f67c508f" providerId="ADAL" clId="{8B6FAD83-D18B-4457-96DF-6019E9B97D0D}" dt="2025-05-01T08:27:49.137" v="93" actId="478"/>
          <pc:sldLayoutMkLst>
            <pc:docMk/>
            <pc:sldMasterMk cId="1474239834" sldId="2147483648"/>
            <pc:sldLayoutMk cId="2821695508" sldId="2147483651"/>
          </pc:sldLayoutMkLst>
        </pc:sldLayoutChg>
        <pc:sldLayoutChg chg="addSp delSp modSp mod">
          <pc:chgData name="Stephen Bache" userId="c5b9b180-8b6b-445c-bb1c-2e10f67c508f" providerId="ADAL" clId="{8B6FAD83-D18B-4457-96DF-6019E9B97D0D}" dt="2025-05-01T08:27:44.364" v="91" actId="478"/>
          <pc:sldLayoutMkLst>
            <pc:docMk/>
            <pc:sldMasterMk cId="1474239834" sldId="2147483648"/>
            <pc:sldLayoutMk cId="1787971214" sldId="2147483652"/>
          </pc:sldLayoutMkLst>
        </pc:sldLayoutChg>
        <pc:sldLayoutChg chg="addSp delSp modSp mod">
          <pc:chgData name="Stephen Bache" userId="c5b9b180-8b6b-445c-bb1c-2e10f67c508f" providerId="ADAL" clId="{8B6FAD83-D18B-4457-96DF-6019E9B97D0D}" dt="2025-05-01T08:27:46.168" v="92" actId="478"/>
          <pc:sldLayoutMkLst>
            <pc:docMk/>
            <pc:sldMasterMk cId="1474239834" sldId="2147483648"/>
            <pc:sldLayoutMk cId="2724604771" sldId="2147483653"/>
          </pc:sldLayoutMkLst>
        </pc:sldLayoutChg>
      </pc:sldMasterChg>
    </pc:docChg>
  </pc:docChgLst>
  <pc:docChgLst>
    <pc:chgData name="Sue Finnigan" userId="f6749230-6577-4d0a-9776-fa5b9065e201" providerId="ADAL" clId="{E22736E6-6FF6-4289-894C-9F6C2B21D1EF}"/>
    <pc:docChg chg="custSel addSld modSld">
      <pc:chgData name="Sue Finnigan" userId="f6749230-6577-4d0a-9776-fa5b9065e201" providerId="ADAL" clId="{E22736E6-6FF6-4289-894C-9F6C2B21D1EF}" dt="2025-04-17T19:01:05.648" v="466" actId="20577"/>
      <pc:docMkLst>
        <pc:docMk/>
      </pc:docMkLst>
      <pc:sldChg chg="modSp mod">
        <pc:chgData name="Sue Finnigan" userId="f6749230-6577-4d0a-9776-fa5b9065e201" providerId="ADAL" clId="{E22736E6-6FF6-4289-894C-9F6C2B21D1EF}" dt="2025-04-17T18:56:46.771" v="66" actId="20577"/>
        <pc:sldMkLst>
          <pc:docMk/>
          <pc:sldMk cId="1085779534" sldId="259"/>
        </pc:sldMkLst>
        <pc:spChg chg="mod">
          <ac:chgData name="Sue Finnigan" userId="f6749230-6577-4d0a-9776-fa5b9065e201" providerId="ADAL" clId="{E22736E6-6FF6-4289-894C-9F6C2B21D1EF}" dt="2025-04-17T18:56:46.771" v="66" actId="20577"/>
          <ac:spMkLst>
            <pc:docMk/>
            <pc:sldMk cId="1085779534" sldId="259"/>
            <ac:spMk id="3" creationId="{CF30A222-997F-47C8-A559-17E9F1FDE353}"/>
          </ac:spMkLst>
        </pc:spChg>
      </pc:sldChg>
      <pc:sldChg chg="modSp add mod">
        <pc:chgData name="Sue Finnigan" userId="f6749230-6577-4d0a-9776-fa5b9065e201" providerId="ADAL" clId="{E22736E6-6FF6-4289-894C-9F6C2B21D1EF}" dt="2025-04-17T19:01:05.648" v="466" actId="20577"/>
        <pc:sldMkLst>
          <pc:docMk/>
          <pc:sldMk cId="3328287772" sldId="296"/>
        </pc:sldMkLst>
      </pc:sldChg>
    </pc:docChg>
  </pc:docChgLst>
  <pc:docChgLst>
    <pc:chgData name="Sam Dunker" userId="d8995d80-aa0b-4f86-9a89-d566cbb4a75c" providerId="ADAL" clId="{AD70F0C7-8B49-48F3-B665-46402F709F00}"/>
    <pc:docChg chg="modSld">
      <pc:chgData name="Sam Dunker" userId="d8995d80-aa0b-4f86-9a89-d566cbb4a75c" providerId="ADAL" clId="{AD70F0C7-8B49-48F3-B665-46402F709F00}" dt="2025-05-19T13:13:18.940" v="38" actId="20577"/>
      <pc:docMkLst>
        <pc:docMk/>
      </pc:docMkLst>
      <pc:sldChg chg="modSp mod">
        <pc:chgData name="Sam Dunker" userId="d8995d80-aa0b-4f86-9a89-d566cbb4a75c" providerId="ADAL" clId="{AD70F0C7-8B49-48F3-B665-46402F709F00}" dt="2025-05-19T13:11:02.557" v="33" actId="20577"/>
        <pc:sldMkLst>
          <pc:docMk/>
          <pc:sldMk cId="2667229424" sldId="257"/>
        </pc:sldMkLst>
        <pc:spChg chg="mod">
          <ac:chgData name="Sam Dunker" userId="d8995d80-aa0b-4f86-9a89-d566cbb4a75c" providerId="ADAL" clId="{AD70F0C7-8B49-48F3-B665-46402F709F00}" dt="2025-05-19T13:11:02.557" v="33" actId="20577"/>
          <ac:spMkLst>
            <pc:docMk/>
            <pc:sldMk cId="2667229424" sldId="257"/>
            <ac:spMk id="4" creationId="{269DD4B4-B671-43C2-B3DF-00BC32BC6F8A}"/>
          </ac:spMkLst>
        </pc:spChg>
      </pc:sldChg>
      <pc:sldChg chg="modSp mod">
        <pc:chgData name="Sam Dunker" userId="d8995d80-aa0b-4f86-9a89-d566cbb4a75c" providerId="ADAL" clId="{AD70F0C7-8B49-48F3-B665-46402F709F00}" dt="2025-05-19T13:01:22.352" v="17" actId="20577"/>
        <pc:sldMkLst>
          <pc:docMk/>
          <pc:sldMk cId="1085779534" sldId="259"/>
        </pc:sldMkLst>
        <pc:spChg chg="mod">
          <ac:chgData name="Sam Dunker" userId="d8995d80-aa0b-4f86-9a89-d566cbb4a75c" providerId="ADAL" clId="{AD70F0C7-8B49-48F3-B665-46402F709F00}" dt="2025-05-19T13:01:22.352" v="17" actId="20577"/>
          <ac:spMkLst>
            <pc:docMk/>
            <pc:sldMk cId="1085779534" sldId="259"/>
            <ac:spMk id="3" creationId="{CF30A222-997F-47C8-A559-17E9F1FDE353}"/>
          </ac:spMkLst>
        </pc:spChg>
      </pc:sldChg>
      <pc:sldChg chg="modSp">
        <pc:chgData name="Sam Dunker" userId="d8995d80-aa0b-4f86-9a89-d566cbb4a75c" providerId="ADAL" clId="{AD70F0C7-8B49-48F3-B665-46402F709F00}" dt="2025-05-19T13:08:01.157" v="25" actId="20577"/>
        <pc:sldMkLst>
          <pc:docMk/>
          <pc:sldMk cId="2173293428" sldId="261"/>
        </pc:sldMkLst>
        <pc:spChg chg="mod">
          <ac:chgData name="Sam Dunker" userId="d8995d80-aa0b-4f86-9a89-d566cbb4a75c" providerId="ADAL" clId="{AD70F0C7-8B49-48F3-B665-46402F709F00}" dt="2025-05-19T13:08:01.157" v="25" actId="20577"/>
          <ac:spMkLst>
            <pc:docMk/>
            <pc:sldMk cId="2173293428" sldId="261"/>
            <ac:spMk id="5" creationId="{00000000-0000-0000-0000-000000000000}"/>
          </ac:spMkLst>
        </pc:spChg>
      </pc:sldChg>
      <pc:sldChg chg="modSp mod">
        <pc:chgData name="Sam Dunker" userId="d8995d80-aa0b-4f86-9a89-d566cbb4a75c" providerId="ADAL" clId="{AD70F0C7-8B49-48F3-B665-46402F709F00}" dt="2025-05-19T13:10:32.194" v="31" actId="20577"/>
        <pc:sldMkLst>
          <pc:docMk/>
          <pc:sldMk cId="1820573369" sldId="269"/>
        </pc:sldMkLst>
        <pc:graphicFrameChg chg="modGraphic">
          <ac:chgData name="Sam Dunker" userId="d8995d80-aa0b-4f86-9a89-d566cbb4a75c" providerId="ADAL" clId="{AD70F0C7-8B49-48F3-B665-46402F709F00}" dt="2025-05-19T13:10:32.194" v="31" actId="20577"/>
          <ac:graphicFrameMkLst>
            <pc:docMk/>
            <pc:sldMk cId="1820573369" sldId="269"/>
            <ac:graphicFrameMk id="4" creationId="{3CC23C17-8137-4929-BEC4-5BAE24A5D843}"/>
          </ac:graphicFrameMkLst>
        </pc:graphicFrameChg>
      </pc:sldChg>
      <pc:sldChg chg="modSp mod">
        <pc:chgData name="Sam Dunker" userId="d8995d80-aa0b-4f86-9a89-d566cbb4a75c" providerId="ADAL" clId="{AD70F0C7-8B49-48F3-B665-46402F709F00}" dt="2025-05-19T13:12:36.285" v="34" actId="2711"/>
        <pc:sldMkLst>
          <pc:docMk/>
          <pc:sldMk cId="4109734951" sldId="270"/>
        </pc:sldMkLst>
        <pc:spChg chg="mod">
          <ac:chgData name="Sam Dunker" userId="d8995d80-aa0b-4f86-9a89-d566cbb4a75c" providerId="ADAL" clId="{AD70F0C7-8B49-48F3-B665-46402F709F00}" dt="2025-05-19T13:12:36.285" v="34" actId="2711"/>
          <ac:spMkLst>
            <pc:docMk/>
            <pc:sldMk cId="4109734951" sldId="270"/>
            <ac:spMk id="10" creationId="{64128677-524B-E940-4F06-640F33A10764}"/>
          </ac:spMkLst>
        </pc:spChg>
      </pc:sldChg>
      <pc:sldChg chg="modSp mod">
        <pc:chgData name="Sam Dunker" userId="d8995d80-aa0b-4f86-9a89-d566cbb4a75c" providerId="ADAL" clId="{AD70F0C7-8B49-48F3-B665-46402F709F00}" dt="2025-05-19T13:02:14.366" v="18" actId="20577"/>
        <pc:sldMkLst>
          <pc:docMk/>
          <pc:sldMk cId="1581602094" sldId="271"/>
        </pc:sldMkLst>
        <pc:spChg chg="mod">
          <ac:chgData name="Sam Dunker" userId="d8995d80-aa0b-4f86-9a89-d566cbb4a75c" providerId="ADAL" clId="{AD70F0C7-8B49-48F3-B665-46402F709F00}" dt="2025-05-19T13:02:14.366" v="18" actId="20577"/>
          <ac:spMkLst>
            <pc:docMk/>
            <pc:sldMk cId="1581602094" sldId="271"/>
            <ac:spMk id="3" creationId="{66B4B4D6-9F01-4B36-9821-98ED7C0B2103}"/>
          </ac:spMkLst>
        </pc:spChg>
      </pc:sldChg>
      <pc:sldChg chg="modSp mod">
        <pc:chgData name="Sam Dunker" userId="d8995d80-aa0b-4f86-9a89-d566cbb4a75c" providerId="ADAL" clId="{AD70F0C7-8B49-48F3-B665-46402F709F00}" dt="2025-05-19T13:13:05.223" v="36" actId="20577"/>
        <pc:sldMkLst>
          <pc:docMk/>
          <pc:sldMk cId="2757561406" sldId="273"/>
        </pc:sldMkLst>
        <pc:spChg chg="mod">
          <ac:chgData name="Sam Dunker" userId="d8995d80-aa0b-4f86-9a89-d566cbb4a75c" providerId="ADAL" clId="{AD70F0C7-8B49-48F3-B665-46402F709F00}" dt="2025-05-19T13:13:05.223" v="36" actId="20577"/>
          <ac:spMkLst>
            <pc:docMk/>
            <pc:sldMk cId="2757561406" sldId="273"/>
            <ac:spMk id="14" creationId="{1A8BB442-3999-7748-9A67-2B15077131AB}"/>
          </ac:spMkLst>
        </pc:spChg>
      </pc:sldChg>
      <pc:sldChg chg="modSp mod">
        <pc:chgData name="Sam Dunker" userId="d8995d80-aa0b-4f86-9a89-d566cbb4a75c" providerId="ADAL" clId="{AD70F0C7-8B49-48F3-B665-46402F709F00}" dt="2025-05-19T13:13:18.940" v="38" actId="20577"/>
        <pc:sldMkLst>
          <pc:docMk/>
          <pc:sldMk cId="1219519884" sldId="275"/>
        </pc:sldMkLst>
        <pc:spChg chg="mod">
          <ac:chgData name="Sam Dunker" userId="d8995d80-aa0b-4f86-9a89-d566cbb4a75c" providerId="ADAL" clId="{AD70F0C7-8B49-48F3-B665-46402F709F00}" dt="2025-05-19T13:13:18.940" v="38" actId="20577"/>
          <ac:spMkLst>
            <pc:docMk/>
            <pc:sldMk cId="1219519884" sldId="275"/>
            <ac:spMk id="3" creationId="{5D7110F2-09A9-4BE8-AD63-FD3D44A3B43F}"/>
          </ac:spMkLst>
        </pc:spChg>
      </pc:sldChg>
      <pc:sldChg chg="modSp mod">
        <pc:chgData name="Sam Dunker" userId="d8995d80-aa0b-4f86-9a89-d566cbb4a75c" providerId="ADAL" clId="{AD70F0C7-8B49-48F3-B665-46402F709F00}" dt="2025-05-19T13:05:09.306" v="22" actId="14100"/>
        <pc:sldMkLst>
          <pc:docMk/>
          <pc:sldMk cId="3675278978" sldId="276"/>
        </pc:sldMkLst>
        <pc:spChg chg="mod">
          <ac:chgData name="Sam Dunker" userId="d8995d80-aa0b-4f86-9a89-d566cbb4a75c" providerId="ADAL" clId="{AD70F0C7-8B49-48F3-B665-46402F709F00}" dt="2025-05-19T13:05:09.306" v="22" actId="14100"/>
          <ac:spMkLst>
            <pc:docMk/>
            <pc:sldMk cId="3675278978" sldId="276"/>
            <ac:spMk id="4" creationId="{A20C8D8D-A7D7-41EA-92AC-E391B97FF99C}"/>
          </ac:spMkLst>
        </pc:spChg>
      </pc:sldChg>
      <pc:sldChg chg="modSp mod">
        <pc:chgData name="Sam Dunker" userId="d8995d80-aa0b-4f86-9a89-d566cbb4a75c" providerId="ADAL" clId="{AD70F0C7-8B49-48F3-B665-46402F709F00}" dt="2025-05-19T13:06:33.105" v="24" actId="20577"/>
        <pc:sldMkLst>
          <pc:docMk/>
          <pc:sldMk cId="2003752796" sldId="279"/>
        </pc:sldMkLst>
        <pc:spChg chg="mod">
          <ac:chgData name="Sam Dunker" userId="d8995d80-aa0b-4f86-9a89-d566cbb4a75c" providerId="ADAL" clId="{AD70F0C7-8B49-48F3-B665-46402F709F00}" dt="2025-05-19T13:06:33.105" v="24" actId="20577"/>
          <ac:spMkLst>
            <pc:docMk/>
            <pc:sldMk cId="2003752796" sldId="279"/>
            <ac:spMk id="3" creationId="{EC134D1E-8165-45CA-80F4-7D91739A106E}"/>
          </ac:spMkLst>
        </pc:spChg>
      </pc:sldChg>
    </pc:docChg>
  </pc:docChgLst>
  <pc:docChgLst>
    <pc:chgData name="Stephen Bache" userId="c5b9b180-8b6b-445c-bb1c-2e10f67c508f" providerId="ADAL" clId="{F60ACAAB-94DC-42A1-9685-007717C6ABA6}"/>
    <pc:docChg chg="undo custSel addSld delSld modSld modMainMaster">
      <pc:chgData name="Stephen Bache" userId="c5b9b180-8b6b-445c-bb1c-2e10f67c508f" providerId="ADAL" clId="{F60ACAAB-94DC-42A1-9685-007717C6ABA6}" dt="2025-05-02T10:08:51.842" v="2648" actId="47"/>
      <pc:docMkLst>
        <pc:docMk/>
      </pc:docMkLst>
      <pc:sldChg chg="addSp delSp modSp mod">
        <pc:chgData name="Stephen Bache" userId="c5b9b180-8b6b-445c-bb1c-2e10f67c508f" providerId="ADAL" clId="{F60ACAAB-94DC-42A1-9685-007717C6ABA6}" dt="2025-05-01T15:33:38.592" v="2636" actId="20577"/>
        <pc:sldMkLst>
          <pc:docMk/>
          <pc:sldMk cId="831097820" sldId="256"/>
        </pc:sldMkLst>
        <pc:spChg chg="add mod">
          <ac:chgData name="Stephen Bache" userId="c5b9b180-8b6b-445c-bb1c-2e10f67c508f" providerId="ADAL" clId="{F60ACAAB-94DC-42A1-9685-007717C6ABA6}" dt="2025-05-01T10:35:56.326" v="32" actId="20577"/>
          <ac:spMkLst>
            <pc:docMk/>
            <pc:sldMk cId="831097820" sldId="256"/>
            <ac:spMk id="3" creationId="{F872B118-66FD-008D-FAF7-979A845B38FF}"/>
          </ac:spMkLst>
        </pc:spChg>
        <pc:spChg chg="add mod">
          <ac:chgData name="Stephen Bache" userId="c5b9b180-8b6b-445c-bb1c-2e10f67c508f" providerId="ADAL" clId="{F60ACAAB-94DC-42A1-9685-007717C6ABA6}" dt="2025-05-01T15:33:38.592" v="2636" actId="20577"/>
          <ac:spMkLst>
            <pc:docMk/>
            <pc:sldMk cId="831097820" sldId="256"/>
            <ac:spMk id="4" creationId="{B59D2D2F-96D6-298C-8986-6FFEC6E706E3}"/>
          </ac:spMkLst>
        </pc:spChg>
      </pc:sldChg>
      <pc:sldChg chg="modSp mod">
        <pc:chgData name="Stephen Bache" userId="c5b9b180-8b6b-445c-bb1c-2e10f67c508f" providerId="ADAL" clId="{F60ACAAB-94DC-42A1-9685-007717C6ABA6}" dt="2025-05-01T12:49:15.791" v="1639" actId="1076"/>
        <pc:sldMkLst>
          <pc:docMk/>
          <pc:sldMk cId="2667229424" sldId="257"/>
        </pc:sldMkLst>
        <pc:spChg chg="mod">
          <ac:chgData name="Stephen Bache" userId="c5b9b180-8b6b-445c-bb1c-2e10f67c508f" providerId="ADAL" clId="{F60ACAAB-94DC-42A1-9685-007717C6ABA6}" dt="2025-05-01T12:49:11.991" v="1638" actId="1076"/>
          <ac:spMkLst>
            <pc:docMk/>
            <pc:sldMk cId="2667229424" sldId="257"/>
            <ac:spMk id="2" creationId="{645EE91D-5FEE-41C3-909A-45B7E9FDC980}"/>
          </ac:spMkLst>
        </pc:spChg>
        <pc:spChg chg="mod">
          <ac:chgData name="Stephen Bache" userId="c5b9b180-8b6b-445c-bb1c-2e10f67c508f" providerId="ADAL" clId="{F60ACAAB-94DC-42A1-9685-007717C6ABA6}" dt="2025-05-01T12:49:09.927" v="1637" actId="1076"/>
          <ac:spMkLst>
            <pc:docMk/>
            <pc:sldMk cId="2667229424" sldId="257"/>
            <ac:spMk id="3" creationId="{822D552B-B974-48B5-A83D-CC8505188479}"/>
          </ac:spMkLst>
        </pc:spChg>
        <pc:spChg chg="mod">
          <ac:chgData name="Stephen Bache" userId="c5b9b180-8b6b-445c-bb1c-2e10f67c508f" providerId="ADAL" clId="{F60ACAAB-94DC-42A1-9685-007717C6ABA6}" dt="2025-05-01T12:49:15.791" v="1639" actId="1076"/>
          <ac:spMkLst>
            <pc:docMk/>
            <pc:sldMk cId="2667229424" sldId="257"/>
            <ac:spMk id="4" creationId="{269DD4B4-B671-43C2-B3DF-00BC32BC6F8A}"/>
          </ac:spMkLst>
        </pc:spChg>
      </pc:sldChg>
      <pc:sldChg chg="modSp mod">
        <pc:chgData name="Stephen Bache" userId="c5b9b180-8b6b-445c-bb1c-2e10f67c508f" providerId="ADAL" clId="{F60ACAAB-94DC-42A1-9685-007717C6ABA6}" dt="2025-05-01T10:45:00.910" v="136" actId="1076"/>
        <pc:sldMkLst>
          <pc:docMk/>
          <pc:sldMk cId="15565650" sldId="258"/>
        </pc:sldMkLst>
        <pc:spChg chg="mod">
          <ac:chgData name="Stephen Bache" userId="c5b9b180-8b6b-445c-bb1c-2e10f67c508f" providerId="ADAL" clId="{F60ACAAB-94DC-42A1-9685-007717C6ABA6}" dt="2025-05-01T10:44:57.906" v="135" actId="1076"/>
          <ac:spMkLst>
            <pc:docMk/>
            <pc:sldMk cId="15565650" sldId="258"/>
            <ac:spMk id="7" creationId="{0636C2B9-276D-44DF-9D45-E040A54C448A}"/>
          </ac:spMkLst>
        </pc:spChg>
        <pc:picChg chg="mod">
          <ac:chgData name="Stephen Bache" userId="c5b9b180-8b6b-445c-bb1c-2e10f67c508f" providerId="ADAL" clId="{F60ACAAB-94DC-42A1-9685-007717C6ABA6}" dt="2025-05-01T10:44:51.066" v="134" actId="1076"/>
          <ac:picMkLst>
            <pc:docMk/>
            <pc:sldMk cId="15565650" sldId="258"/>
            <ac:picMk id="6" creationId="{E18E51F2-1D67-41EE-A236-5EC908F2CF58}"/>
          </ac:picMkLst>
        </pc:picChg>
      </pc:sldChg>
      <pc:sldChg chg="modSp mod">
        <pc:chgData name="Stephen Bache" userId="c5b9b180-8b6b-445c-bb1c-2e10f67c508f" providerId="ADAL" clId="{F60ACAAB-94DC-42A1-9685-007717C6ABA6}" dt="2025-05-01T12:49:20.508" v="1640" actId="33524"/>
        <pc:sldMkLst>
          <pc:docMk/>
          <pc:sldMk cId="1085779534" sldId="259"/>
        </pc:sldMkLst>
        <pc:spChg chg="mod">
          <ac:chgData name="Stephen Bache" userId="c5b9b180-8b6b-445c-bb1c-2e10f67c508f" providerId="ADAL" clId="{F60ACAAB-94DC-42A1-9685-007717C6ABA6}" dt="2025-05-01T10:40:14.013" v="109" actId="1076"/>
          <ac:spMkLst>
            <pc:docMk/>
            <pc:sldMk cId="1085779534" sldId="259"/>
            <ac:spMk id="2" creationId="{1EDF62C1-BB0A-40B0-8FB6-D3679250ED96}"/>
          </ac:spMkLst>
        </pc:spChg>
        <pc:spChg chg="mod">
          <ac:chgData name="Stephen Bache" userId="c5b9b180-8b6b-445c-bb1c-2e10f67c508f" providerId="ADAL" clId="{F60ACAAB-94DC-42A1-9685-007717C6ABA6}" dt="2025-05-01T12:49:20.508" v="1640" actId="33524"/>
          <ac:spMkLst>
            <pc:docMk/>
            <pc:sldMk cId="1085779534" sldId="259"/>
            <ac:spMk id="3" creationId="{CF30A222-997F-47C8-A559-17E9F1FDE353}"/>
          </ac:spMkLst>
        </pc:spChg>
      </pc:sldChg>
      <pc:sldChg chg="modSp mod">
        <pc:chgData name="Stephen Bache" userId="c5b9b180-8b6b-445c-bb1c-2e10f67c508f" providerId="ADAL" clId="{F60ACAAB-94DC-42A1-9685-007717C6ABA6}" dt="2025-05-01T13:23:55.226" v="1876" actId="27636"/>
        <pc:sldMkLst>
          <pc:docMk/>
          <pc:sldMk cId="2173293428" sldId="261"/>
        </pc:sldMkLst>
        <pc:spChg chg="mod">
          <ac:chgData name="Stephen Bache" userId="c5b9b180-8b6b-445c-bb1c-2e10f67c508f" providerId="ADAL" clId="{F60ACAAB-94DC-42A1-9685-007717C6ABA6}" dt="2025-05-01T12:50:57.449" v="1655" actId="1076"/>
          <ac:spMkLst>
            <pc:docMk/>
            <pc:sldMk cId="2173293428" sldId="261"/>
            <ac:spMk id="2" creationId="{00000000-0000-0000-0000-000000000000}"/>
          </ac:spMkLst>
        </pc:spChg>
        <pc:spChg chg="mod">
          <ac:chgData name="Stephen Bache" userId="c5b9b180-8b6b-445c-bb1c-2e10f67c508f" providerId="ADAL" clId="{F60ACAAB-94DC-42A1-9685-007717C6ABA6}" dt="2025-05-01T13:23:55.226" v="1876" actId="27636"/>
          <ac:spMkLst>
            <pc:docMk/>
            <pc:sldMk cId="2173293428" sldId="261"/>
            <ac:spMk id="3" creationId="{00000000-0000-0000-0000-000000000000}"/>
          </ac:spMkLst>
        </pc:spChg>
        <pc:spChg chg="mod">
          <ac:chgData name="Stephen Bache" userId="c5b9b180-8b6b-445c-bb1c-2e10f67c508f" providerId="ADAL" clId="{F60ACAAB-94DC-42A1-9685-007717C6ABA6}" dt="2025-05-01T12:50:36.842" v="1649" actId="1076"/>
          <ac:spMkLst>
            <pc:docMk/>
            <pc:sldMk cId="2173293428" sldId="261"/>
            <ac:spMk id="5" creationId="{00000000-0000-0000-0000-000000000000}"/>
          </ac:spMkLst>
        </pc:spChg>
      </pc:sldChg>
      <pc:sldChg chg="addSp delSp modSp mod modAnim">
        <pc:chgData name="Stephen Bache" userId="c5b9b180-8b6b-445c-bb1c-2e10f67c508f" providerId="ADAL" clId="{F60ACAAB-94DC-42A1-9685-007717C6ABA6}" dt="2025-05-01T12:36:45.735" v="1623" actId="1036"/>
        <pc:sldMkLst>
          <pc:docMk/>
          <pc:sldMk cId="1754147718" sldId="262"/>
        </pc:sldMkLst>
        <pc:spChg chg="add mod ord">
          <ac:chgData name="Stephen Bache" userId="c5b9b180-8b6b-445c-bb1c-2e10f67c508f" providerId="ADAL" clId="{F60ACAAB-94DC-42A1-9685-007717C6ABA6}" dt="2025-05-01T12:33:29.511" v="1599" actId="167"/>
          <ac:spMkLst>
            <pc:docMk/>
            <pc:sldMk cId="1754147718" sldId="262"/>
            <ac:spMk id="2" creationId="{4BCA9CB5-FD45-B99A-2CF2-DC705B520341}"/>
          </ac:spMkLst>
        </pc:spChg>
        <pc:spChg chg="mod">
          <ac:chgData name="Stephen Bache" userId="c5b9b180-8b6b-445c-bb1c-2e10f67c508f" providerId="ADAL" clId="{F60ACAAB-94DC-42A1-9685-007717C6ABA6}" dt="2025-05-01T12:34:05.922" v="1605" actId="207"/>
          <ac:spMkLst>
            <pc:docMk/>
            <pc:sldMk cId="1754147718" sldId="262"/>
            <ac:spMk id="4" creationId="{A15698B3-0912-4F9A-91FF-7672C2DB5F90}"/>
          </ac:spMkLst>
        </pc:spChg>
        <pc:spChg chg="mod">
          <ac:chgData name="Stephen Bache" userId="c5b9b180-8b6b-445c-bb1c-2e10f67c508f" providerId="ADAL" clId="{F60ACAAB-94DC-42A1-9685-007717C6ABA6}" dt="2025-05-01T12:36:45.735" v="1623" actId="1036"/>
          <ac:spMkLst>
            <pc:docMk/>
            <pc:sldMk cId="1754147718" sldId="262"/>
            <ac:spMk id="6" creationId="{C3784BC6-240A-4993-BA85-291D2D5E7219}"/>
          </ac:spMkLst>
        </pc:spChg>
        <pc:spChg chg="mod">
          <ac:chgData name="Stephen Bache" userId="c5b9b180-8b6b-445c-bb1c-2e10f67c508f" providerId="ADAL" clId="{F60ACAAB-94DC-42A1-9685-007717C6ABA6}" dt="2025-05-01T12:34:03.050" v="1603" actId="208"/>
          <ac:spMkLst>
            <pc:docMk/>
            <pc:sldMk cId="1754147718" sldId="262"/>
            <ac:spMk id="7" creationId="{536DB060-1940-497A-AC8F-BA67D4A42082}"/>
          </ac:spMkLst>
        </pc:spChg>
        <pc:spChg chg="mod">
          <ac:chgData name="Stephen Bache" userId="c5b9b180-8b6b-445c-bb1c-2e10f67c508f" providerId="ADAL" clId="{F60ACAAB-94DC-42A1-9685-007717C6ABA6}" dt="2025-05-01T12:34:03.050" v="1603" actId="208"/>
          <ac:spMkLst>
            <pc:docMk/>
            <pc:sldMk cId="1754147718" sldId="262"/>
            <ac:spMk id="8" creationId="{CC7B0673-4180-4D7B-A56F-B79CE2125B48}"/>
          </ac:spMkLst>
        </pc:spChg>
        <pc:spChg chg="mod">
          <ac:chgData name="Stephen Bache" userId="c5b9b180-8b6b-445c-bb1c-2e10f67c508f" providerId="ADAL" clId="{F60ACAAB-94DC-42A1-9685-007717C6ABA6}" dt="2025-05-01T12:34:03.050" v="1603" actId="208"/>
          <ac:spMkLst>
            <pc:docMk/>
            <pc:sldMk cId="1754147718" sldId="262"/>
            <ac:spMk id="9" creationId="{F0BDEF36-3611-4477-AEF0-568894E4C6BF}"/>
          </ac:spMkLst>
        </pc:spChg>
        <pc:spChg chg="add mod">
          <ac:chgData name="Stephen Bache" userId="c5b9b180-8b6b-445c-bb1c-2e10f67c508f" providerId="ADAL" clId="{F60ACAAB-94DC-42A1-9685-007717C6ABA6}" dt="2025-05-01T12:32:59.908" v="1597" actId="1076"/>
          <ac:spMkLst>
            <pc:docMk/>
            <pc:sldMk cId="1754147718" sldId="262"/>
            <ac:spMk id="11" creationId="{1C871386-0166-F7C7-3A65-0905E104AB3B}"/>
          </ac:spMkLst>
        </pc:spChg>
      </pc:sldChg>
      <pc:sldChg chg="modSp mod">
        <pc:chgData name="Stephen Bache" userId="c5b9b180-8b6b-445c-bb1c-2e10f67c508f" providerId="ADAL" clId="{F60ACAAB-94DC-42A1-9685-007717C6ABA6}" dt="2025-05-01T12:58:12.228" v="1679" actId="6549"/>
        <pc:sldMkLst>
          <pc:docMk/>
          <pc:sldMk cId="2406706511" sldId="263"/>
        </pc:sldMkLst>
        <pc:spChg chg="mod">
          <ac:chgData name="Stephen Bache" userId="c5b9b180-8b6b-445c-bb1c-2e10f67c508f" providerId="ADAL" clId="{F60ACAAB-94DC-42A1-9685-007717C6ABA6}" dt="2025-05-01T12:57:13.182" v="1663" actId="208"/>
          <ac:spMkLst>
            <pc:docMk/>
            <pc:sldMk cId="2406706511" sldId="263"/>
            <ac:spMk id="2" creationId="{00000000-0000-0000-0000-000000000000}"/>
          </ac:spMkLst>
        </pc:spChg>
        <pc:spChg chg="mod">
          <ac:chgData name="Stephen Bache" userId="c5b9b180-8b6b-445c-bb1c-2e10f67c508f" providerId="ADAL" clId="{F60ACAAB-94DC-42A1-9685-007717C6ABA6}" dt="2025-05-01T12:58:12.228" v="1679" actId="6549"/>
          <ac:spMkLst>
            <pc:docMk/>
            <pc:sldMk cId="2406706511" sldId="263"/>
            <ac:spMk id="3" creationId="{00000000-0000-0000-0000-000000000000}"/>
          </ac:spMkLst>
        </pc:spChg>
      </pc:sldChg>
      <pc:sldChg chg="modSp mod">
        <pc:chgData name="Stephen Bache" userId="c5b9b180-8b6b-445c-bb1c-2e10f67c508f" providerId="ADAL" clId="{F60ACAAB-94DC-42A1-9685-007717C6ABA6}" dt="2025-05-01T12:45:53.713" v="1632" actId="1076"/>
        <pc:sldMkLst>
          <pc:docMk/>
          <pc:sldMk cId="1820573369" sldId="269"/>
        </pc:sldMkLst>
        <pc:spChg chg="mod">
          <ac:chgData name="Stephen Bache" userId="c5b9b180-8b6b-445c-bb1c-2e10f67c508f" providerId="ADAL" clId="{F60ACAAB-94DC-42A1-9685-007717C6ABA6}" dt="2025-05-01T12:45:53.713" v="1632" actId="1076"/>
          <ac:spMkLst>
            <pc:docMk/>
            <pc:sldMk cId="1820573369" sldId="269"/>
            <ac:spMk id="2" creationId="{23CFA4A3-C9F7-4D61-851F-6432736F1E55}"/>
          </ac:spMkLst>
        </pc:spChg>
        <pc:graphicFrameChg chg="mod modGraphic">
          <ac:chgData name="Stephen Bache" userId="c5b9b180-8b6b-445c-bb1c-2e10f67c508f" providerId="ADAL" clId="{F60ACAAB-94DC-42A1-9685-007717C6ABA6}" dt="2025-05-01T12:43:10.473" v="1631" actId="113"/>
          <ac:graphicFrameMkLst>
            <pc:docMk/>
            <pc:sldMk cId="1820573369" sldId="269"/>
            <ac:graphicFrameMk id="4" creationId="{3CC23C17-8137-4929-BEC4-5BAE24A5D843}"/>
          </ac:graphicFrameMkLst>
        </pc:graphicFrameChg>
      </pc:sldChg>
      <pc:sldChg chg="addSp delSp modSp mod">
        <pc:chgData name="Stephen Bache" userId="c5b9b180-8b6b-445c-bb1c-2e10f67c508f" providerId="ADAL" clId="{F60ACAAB-94DC-42A1-9685-007717C6ABA6}" dt="2025-05-01T13:42:28.734" v="2130" actId="403"/>
        <pc:sldMkLst>
          <pc:docMk/>
          <pc:sldMk cId="4109734951" sldId="270"/>
        </pc:sldMkLst>
        <pc:spChg chg="mod">
          <ac:chgData name="Stephen Bache" userId="c5b9b180-8b6b-445c-bb1c-2e10f67c508f" providerId="ADAL" clId="{F60ACAAB-94DC-42A1-9685-007717C6ABA6}" dt="2025-05-01T11:59:35.522" v="503" actId="1076"/>
          <ac:spMkLst>
            <pc:docMk/>
            <pc:sldMk cId="4109734951" sldId="270"/>
            <ac:spMk id="2" creationId="{48B80EF5-3CB8-4962-BE88-86CA4ACD5940}"/>
          </ac:spMkLst>
        </pc:spChg>
        <pc:spChg chg="mod">
          <ac:chgData name="Stephen Bache" userId="c5b9b180-8b6b-445c-bb1c-2e10f67c508f" providerId="ADAL" clId="{F60ACAAB-94DC-42A1-9685-007717C6ABA6}" dt="2025-05-01T12:04:41.005" v="543" actId="255"/>
          <ac:spMkLst>
            <pc:docMk/>
            <pc:sldMk cId="4109734951" sldId="270"/>
            <ac:spMk id="3" creationId="{2FF188A8-1A9F-46FC-98B0-71F26751AA97}"/>
          </ac:spMkLst>
        </pc:spChg>
        <pc:spChg chg="add mod">
          <ac:chgData name="Stephen Bache" userId="c5b9b180-8b6b-445c-bb1c-2e10f67c508f" providerId="ADAL" clId="{F60ACAAB-94DC-42A1-9685-007717C6ABA6}" dt="2025-05-01T13:42:28.734" v="2130" actId="403"/>
          <ac:spMkLst>
            <pc:docMk/>
            <pc:sldMk cId="4109734951" sldId="270"/>
            <ac:spMk id="10" creationId="{64128677-524B-E940-4F06-640F33A10764}"/>
          </ac:spMkLst>
        </pc:spChg>
        <pc:picChg chg="add mod">
          <ac:chgData name="Stephen Bache" userId="c5b9b180-8b6b-445c-bb1c-2e10f67c508f" providerId="ADAL" clId="{F60ACAAB-94DC-42A1-9685-007717C6ABA6}" dt="2025-05-01T12:05:07.299" v="549" actId="1076"/>
          <ac:picMkLst>
            <pc:docMk/>
            <pc:sldMk cId="4109734951" sldId="270"/>
            <ac:picMk id="8" creationId="{E90B0D42-46DF-079E-6289-BCD27E5EE517}"/>
          </ac:picMkLst>
        </pc:picChg>
      </pc:sldChg>
      <pc:sldChg chg="modSp mod">
        <pc:chgData name="Stephen Bache" userId="c5b9b180-8b6b-445c-bb1c-2e10f67c508f" providerId="ADAL" clId="{F60ACAAB-94DC-42A1-9685-007717C6ABA6}" dt="2025-05-01T10:45:22.656" v="138" actId="1076"/>
        <pc:sldMkLst>
          <pc:docMk/>
          <pc:sldMk cId="1581602094" sldId="271"/>
        </pc:sldMkLst>
        <pc:spChg chg="mod">
          <ac:chgData name="Stephen Bache" userId="c5b9b180-8b6b-445c-bb1c-2e10f67c508f" providerId="ADAL" clId="{F60ACAAB-94DC-42A1-9685-007717C6ABA6}" dt="2025-05-01T10:45:22.656" v="138" actId="1076"/>
          <ac:spMkLst>
            <pc:docMk/>
            <pc:sldMk cId="1581602094" sldId="271"/>
            <ac:spMk id="2" creationId="{1B7E9FC7-24D7-4F27-B9B5-0F228BF5DBD9}"/>
          </ac:spMkLst>
        </pc:spChg>
      </pc:sldChg>
      <pc:sldChg chg="delSp modSp mod">
        <pc:chgData name="Stephen Bache" userId="c5b9b180-8b6b-445c-bb1c-2e10f67c508f" providerId="ADAL" clId="{F60ACAAB-94DC-42A1-9685-007717C6ABA6}" dt="2025-05-01T12:05:25.023" v="554" actId="20577"/>
        <pc:sldMkLst>
          <pc:docMk/>
          <pc:sldMk cId="643797242" sldId="272"/>
        </pc:sldMkLst>
        <pc:spChg chg="mod">
          <ac:chgData name="Stephen Bache" userId="c5b9b180-8b6b-445c-bb1c-2e10f67c508f" providerId="ADAL" clId="{F60ACAAB-94DC-42A1-9685-007717C6ABA6}" dt="2025-05-01T10:46:55.340" v="150" actId="207"/>
          <ac:spMkLst>
            <pc:docMk/>
            <pc:sldMk cId="643797242" sldId="272"/>
            <ac:spMk id="2" creationId="{F93C87C5-AA94-4DC0-955D-C126E32D5A67}"/>
          </ac:spMkLst>
        </pc:spChg>
        <pc:spChg chg="mod">
          <ac:chgData name="Stephen Bache" userId="c5b9b180-8b6b-445c-bb1c-2e10f67c508f" providerId="ADAL" clId="{F60ACAAB-94DC-42A1-9685-007717C6ABA6}" dt="2025-05-01T12:05:25.023" v="554" actId="20577"/>
          <ac:spMkLst>
            <pc:docMk/>
            <pc:sldMk cId="643797242" sldId="272"/>
            <ac:spMk id="3" creationId="{7D216359-5726-441A-9A26-7D43537D804A}"/>
          </ac:spMkLst>
        </pc:spChg>
      </pc:sldChg>
      <pc:sldChg chg="addSp delSp modSp mod">
        <pc:chgData name="Stephen Bache" userId="c5b9b180-8b6b-445c-bb1c-2e10f67c508f" providerId="ADAL" clId="{F60ACAAB-94DC-42A1-9685-007717C6ABA6}" dt="2025-05-01T12:15:53.783" v="620" actId="478"/>
        <pc:sldMkLst>
          <pc:docMk/>
          <pc:sldMk cId="2757561406" sldId="273"/>
        </pc:sldMkLst>
        <pc:spChg chg="add del mod">
          <ac:chgData name="Stephen Bache" userId="c5b9b180-8b6b-445c-bb1c-2e10f67c508f" providerId="ADAL" clId="{F60ACAAB-94DC-42A1-9685-007717C6ABA6}" dt="2025-05-01T12:15:48.770" v="619" actId="1076"/>
          <ac:spMkLst>
            <pc:docMk/>
            <pc:sldMk cId="2757561406" sldId="273"/>
            <ac:spMk id="9" creationId="{5C9986C5-25C2-4446-A185-FE080161395A}"/>
          </ac:spMkLst>
        </pc:spChg>
        <pc:spChg chg="add mod">
          <ac:chgData name="Stephen Bache" userId="c5b9b180-8b6b-445c-bb1c-2e10f67c508f" providerId="ADAL" clId="{F60ACAAB-94DC-42A1-9685-007717C6ABA6}" dt="2025-05-01T12:15:44.777" v="618" actId="14100"/>
          <ac:spMkLst>
            <pc:docMk/>
            <pc:sldMk cId="2757561406" sldId="273"/>
            <ac:spMk id="14" creationId="{1A8BB442-3999-7748-9A67-2B15077131AB}"/>
          </ac:spMkLst>
        </pc:spChg>
        <pc:spChg chg="add mod">
          <ac:chgData name="Stephen Bache" userId="c5b9b180-8b6b-445c-bb1c-2e10f67c508f" providerId="ADAL" clId="{F60ACAAB-94DC-42A1-9685-007717C6ABA6}" dt="2025-05-01T12:10:49.852" v="590" actId="20577"/>
          <ac:spMkLst>
            <pc:docMk/>
            <pc:sldMk cId="2757561406" sldId="273"/>
            <ac:spMk id="16" creationId="{A37AE40A-88F6-D2D1-5BFB-C4D3CA59E0B1}"/>
          </ac:spMkLst>
        </pc:spChg>
      </pc:sldChg>
      <pc:sldChg chg="addSp delSp modSp mod">
        <pc:chgData name="Stephen Bache" userId="c5b9b180-8b6b-445c-bb1c-2e10f67c508f" providerId="ADAL" clId="{F60ACAAB-94DC-42A1-9685-007717C6ABA6}" dt="2025-05-01T13:28:50.083" v="2072" actId="1076"/>
        <pc:sldMkLst>
          <pc:docMk/>
          <pc:sldMk cId="3460322744" sldId="274"/>
        </pc:sldMkLst>
        <pc:spChg chg="mod">
          <ac:chgData name="Stephen Bache" userId="c5b9b180-8b6b-445c-bb1c-2e10f67c508f" providerId="ADAL" clId="{F60ACAAB-94DC-42A1-9685-007717C6ABA6}" dt="2025-05-01T13:28:46.596" v="2071" actId="1076"/>
          <ac:spMkLst>
            <pc:docMk/>
            <pc:sldMk cId="3460322744" sldId="274"/>
            <ac:spMk id="2" creationId="{AEC59D6B-02BE-47FA-9FFD-DCB6ADD199B1}"/>
          </ac:spMkLst>
        </pc:spChg>
        <pc:spChg chg="mod">
          <ac:chgData name="Stephen Bache" userId="c5b9b180-8b6b-445c-bb1c-2e10f67c508f" providerId="ADAL" clId="{F60ACAAB-94DC-42A1-9685-007717C6ABA6}" dt="2025-05-01T13:27:38.706" v="2058" actId="1076"/>
          <ac:spMkLst>
            <pc:docMk/>
            <pc:sldMk cId="3460322744" sldId="274"/>
            <ac:spMk id="4" creationId="{B3B5DF92-6A49-4A3C-B5D7-42B7BF4F2F38}"/>
          </ac:spMkLst>
        </pc:spChg>
        <pc:spChg chg="mod">
          <ac:chgData name="Stephen Bache" userId="c5b9b180-8b6b-445c-bb1c-2e10f67c508f" providerId="ADAL" clId="{F60ACAAB-94DC-42A1-9685-007717C6ABA6}" dt="2025-05-01T13:28:50.083" v="2072" actId="1076"/>
          <ac:spMkLst>
            <pc:docMk/>
            <pc:sldMk cId="3460322744" sldId="274"/>
            <ac:spMk id="5" creationId="{03A337FC-7B46-4BCA-A165-0764639D55CD}"/>
          </ac:spMkLst>
        </pc:spChg>
        <pc:spChg chg="mod">
          <ac:chgData name="Stephen Bache" userId="c5b9b180-8b6b-445c-bb1c-2e10f67c508f" providerId="ADAL" clId="{F60ACAAB-94DC-42A1-9685-007717C6ABA6}" dt="2025-05-01T12:40:47.052" v="1624" actId="14100"/>
          <ac:spMkLst>
            <pc:docMk/>
            <pc:sldMk cId="3460322744" sldId="274"/>
            <ac:spMk id="6" creationId="{E12078AD-3B69-45B7-928F-DB5E41B02238}"/>
          </ac:spMkLst>
        </pc:spChg>
      </pc:sldChg>
      <pc:sldChg chg="delSp modSp mod">
        <pc:chgData name="Stephen Bache" userId="c5b9b180-8b6b-445c-bb1c-2e10f67c508f" providerId="ADAL" clId="{F60ACAAB-94DC-42A1-9685-007717C6ABA6}" dt="2025-05-01T13:22:43.269" v="1871" actId="1076"/>
        <pc:sldMkLst>
          <pc:docMk/>
          <pc:sldMk cId="1219519884" sldId="275"/>
        </pc:sldMkLst>
        <pc:spChg chg="mod">
          <ac:chgData name="Stephen Bache" userId="c5b9b180-8b6b-445c-bb1c-2e10f67c508f" providerId="ADAL" clId="{F60ACAAB-94DC-42A1-9685-007717C6ABA6}" dt="2025-05-01T12:17:19.284" v="629" actId="20577"/>
          <ac:spMkLst>
            <pc:docMk/>
            <pc:sldMk cId="1219519884" sldId="275"/>
            <ac:spMk id="2" creationId="{9B1EDD0D-2401-442D-9F42-2120A1C3CEE7}"/>
          </ac:spMkLst>
        </pc:spChg>
        <pc:spChg chg="mod">
          <ac:chgData name="Stephen Bache" userId="c5b9b180-8b6b-445c-bb1c-2e10f67c508f" providerId="ADAL" clId="{F60ACAAB-94DC-42A1-9685-007717C6ABA6}" dt="2025-05-01T12:35:03.159" v="1608" actId="207"/>
          <ac:spMkLst>
            <pc:docMk/>
            <pc:sldMk cId="1219519884" sldId="275"/>
            <ac:spMk id="3" creationId="{5D7110F2-09A9-4BE8-AD63-FD3D44A3B43F}"/>
          </ac:spMkLst>
        </pc:spChg>
        <pc:spChg chg="mod">
          <ac:chgData name="Stephen Bache" userId="c5b9b180-8b6b-445c-bb1c-2e10f67c508f" providerId="ADAL" clId="{F60ACAAB-94DC-42A1-9685-007717C6ABA6}" dt="2025-05-01T13:22:38.596" v="1870" actId="1076"/>
          <ac:spMkLst>
            <pc:docMk/>
            <pc:sldMk cId="1219519884" sldId="275"/>
            <ac:spMk id="6" creationId="{2D0B3495-02C7-49AA-B659-CD45C5C24000}"/>
          </ac:spMkLst>
        </pc:spChg>
        <pc:spChg chg="mod">
          <ac:chgData name="Stephen Bache" userId="c5b9b180-8b6b-445c-bb1c-2e10f67c508f" providerId="ADAL" clId="{F60ACAAB-94DC-42A1-9685-007717C6ABA6}" dt="2025-05-01T13:22:43.269" v="1871" actId="1076"/>
          <ac:spMkLst>
            <pc:docMk/>
            <pc:sldMk cId="1219519884" sldId="275"/>
            <ac:spMk id="7" creationId="{F9AB5618-DF1C-447E-ACE4-51463C272090}"/>
          </ac:spMkLst>
        </pc:spChg>
        <pc:picChg chg="mod">
          <ac:chgData name="Stephen Bache" userId="c5b9b180-8b6b-445c-bb1c-2e10f67c508f" providerId="ADAL" clId="{F60ACAAB-94DC-42A1-9685-007717C6ABA6}" dt="2025-05-01T13:22:34.485" v="1869" actId="1076"/>
          <ac:picMkLst>
            <pc:docMk/>
            <pc:sldMk cId="1219519884" sldId="275"/>
            <ac:picMk id="5" creationId="{FC89B09C-7B6E-4547-A45D-3B9B03473F11}"/>
          </ac:picMkLst>
        </pc:picChg>
      </pc:sldChg>
      <pc:sldChg chg="modSp mod">
        <pc:chgData name="Stephen Bache" userId="c5b9b180-8b6b-445c-bb1c-2e10f67c508f" providerId="ADAL" clId="{F60ACAAB-94DC-42A1-9685-007717C6ABA6}" dt="2025-05-01T12:21:38.070" v="715" actId="20577"/>
        <pc:sldMkLst>
          <pc:docMk/>
          <pc:sldMk cId="3675278978" sldId="276"/>
        </pc:sldMkLst>
        <pc:spChg chg="mod">
          <ac:chgData name="Stephen Bache" userId="c5b9b180-8b6b-445c-bb1c-2e10f67c508f" providerId="ADAL" clId="{F60ACAAB-94DC-42A1-9685-007717C6ABA6}" dt="2025-05-01T12:20:14.681" v="637" actId="255"/>
          <ac:spMkLst>
            <pc:docMk/>
            <pc:sldMk cId="3675278978" sldId="276"/>
            <ac:spMk id="2" creationId="{E67B5B81-C0B7-4F58-AABE-1D21800116D8}"/>
          </ac:spMkLst>
        </pc:spChg>
        <pc:spChg chg="mod">
          <ac:chgData name="Stephen Bache" userId="c5b9b180-8b6b-445c-bb1c-2e10f67c508f" providerId="ADAL" clId="{F60ACAAB-94DC-42A1-9685-007717C6ABA6}" dt="2025-05-01T12:21:38.070" v="715" actId="20577"/>
          <ac:spMkLst>
            <pc:docMk/>
            <pc:sldMk cId="3675278978" sldId="276"/>
            <ac:spMk id="3" creationId="{EF591DB8-7D49-42A7-94CB-0D25A4797636}"/>
          </ac:spMkLst>
        </pc:spChg>
        <pc:spChg chg="mod">
          <ac:chgData name="Stephen Bache" userId="c5b9b180-8b6b-445c-bb1c-2e10f67c508f" providerId="ADAL" clId="{F60ACAAB-94DC-42A1-9685-007717C6ABA6}" dt="2025-05-01T12:20:57.933" v="710" actId="403"/>
          <ac:spMkLst>
            <pc:docMk/>
            <pc:sldMk cId="3675278978" sldId="276"/>
            <ac:spMk id="4" creationId="{A20C8D8D-A7D7-41EA-92AC-E391B97FF99C}"/>
          </ac:spMkLst>
        </pc:spChg>
      </pc:sldChg>
      <pc:sldChg chg="addSp delSp modSp mod">
        <pc:chgData name="Stephen Bache" userId="c5b9b180-8b6b-445c-bb1c-2e10f67c508f" providerId="ADAL" clId="{F60ACAAB-94DC-42A1-9685-007717C6ABA6}" dt="2025-05-01T13:26:46.866" v="2027" actId="14100"/>
        <pc:sldMkLst>
          <pc:docMk/>
          <pc:sldMk cId="427844097" sldId="278"/>
        </pc:sldMkLst>
        <pc:spChg chg="mod">
          <ac:chgData name="Stephen Bache" userId="c5b9b180-8b6b-445c-bb1c-2e10f67c508f" providerId="ADAL" clId="{F60ACAAB-94DC-42A1-9685-007717C6ABA6}" dt="2025-05-01T13:26:27.557" v="2020" actId="208"/>
          <ac:spMkLst>
            <pc:docMk/>
            <pc:sldMk cId="427844097" sldId="278"/>
            <ac:spMk id="2" creationId="{21BEE8BD-2DCC-48E5-9BFF-206BB38B6184}"/>
          </ac:spMkLst>
        </pc:spChg>
        <pc:spChg chg="mod">
          <ac:chgData name="Stephen Bache" userId="c5b9b180-8b6b-445c-bb1c-2e10f67c508f" providerId="ADAL" clId="{F60ACAAB-94DC-42A1-9685-007717C6ABA6}" dt="2025-05-01T13:25:01.479" v="1882" actId="164"/>
          <ac:spMkLst>
            <pc:docMk/>
            <pc:sldMk cId="427844097" sldId="278"/>
            <ac:spMk id="9" creationId="{28283540-C87C-4722-A63C-736BFBA9AE04}"/>
          </ac:spMkLst>
        </pc:spChg>
        <pc:spChg chg="mod">
          <ac:chgData name="Stephen Bache" userId="c5b9b180-8b6b-445c-bb1c-2e10f67c508f" providerId="ADAL" clId="{F60ACAAB-94DC-42A1-9685-007717C6ABA6}" dt="2025-05-01T13:25:01.479" v="1882" actId="164"/>
          <ac:spMkLst>
            <pc:docMk/>
            <pc:sldMk cId="427844097" sldId="278"/>
            <ac:spMk id="10" creationId="{653CD5B6-77C4-4242-BB29-7A71F678C1E4}"/>
          </ac:spMkLst>
        </pc:spChg>
        <pc:spChg chg="mod">
          <ac:chgData name="Stephen Bache" userId="c5b9b180-8b6b-445c-bb1c-2e10f67c508f" providerId="ADAL" clId="{F60ACAAB-94DC-42A1-9685-007717C6ABA6}" dt="2025-05-01T13:25:01.479" v="1882" actId="164"/>
          <ac:spMkLst>
            <pc:docMk/>
            <pc:sldMk cId="427844097" sldId="278"/>
            <ac:spMk id="11" creationId="{FEC67300-2707-48FB-AF6F-C75CC787EC97}"/>
          </ac:spMkLst>
        </pc:spChg>
        <pc:spChg chg="mod">
          <ac:chgData name="Stephen Bache" userId="c5b9b180-8b6b-445c-bb1c-2e10f67c508f" providerId="ADAL" clId="{F60ACAAB-94DC-42A1-9685-007717C6ABA6}" dt="2025-05-01T13:25:01.479" v="1882" actId="164"/>
          <ac:spMkLst>
            <pc:docMk/>
            <pc:sldMk cId="427844097" sldId="278"/>
            <ac:spMk id="12" creationId="{61148203-201C-4910-A7A8-DA0E9FC0930F}"/>
          </ac:spMkLst>
        </pc:spChg>
        <pc:spChg chg="mod">
          <ac:chgData name="Stephen Bache" userId="c5b9b180-8b6b-445c-bb1c-2e10f67c508f" providerId="ADAL" clId="{F60ACAAB-94DC-42A1-9685-007717C6ABA6}" dt="2025-05-01T13:26:27.557" v="2020" actId="208"/>
          <ac:spMkLst>
            <pc:docMk/>
            <pc:sldMk cId="427844097" sldId="278"/>
            <ac:spMk id="13" creationId="{AC4C1E33-DE37-4B5A-85E4-A65EFE89C52C}"/>
          </ac:spMkLst>
        </pc:spChg>
        <pc:spChg chg="mod">
          <ac:chgData name="Stephen Bache" userId="c5b9b180-8b6b-445c-bb1c-2e10f67c508f" providerId="ADAL" clId="{F60ACAAB-94DC-42A1-9685-007717C6ABA6}" dt="2025-05-01T13:26:46.866" v="2027" actId="14100"/>
          <ac:spMkLst>
            <pc:docMk/>
            <pc:sldMk cId="427844097" sldId="278"/>
            <ac:spMk id="14" creationId="{577935B3-E2CD-4217-B4D6-28619925301C}"/>
          </ac:spMkLst>
        </pc:spChg>
        <pc:grpChg chg="add mod">
          <ac:chgData name="Stephen Bache" userId="c5b9b180-8b6b-445c-bb1c-2e10f67c508f" providerId="ADAL" clId="{F60ACAAB-94DC-42A1-9685-007717C6ABA6}" dt="2025-05-01T13:25:04.984" v="1883" actId="1076"/>
          <ac:grpSpMkLst>
            <pc:docMk/>
            <pc:sldMk cId="427844097" sldId="278"/>
            <ac:grpSpMk id="3" creationId="{7A1212C8-0C47-01DB-8A7D-585FBC3633BB}"/>
          </ac:grpSpMkLst>
        </pc:grpChg>
        <pc:cxnChg chg="mod">
          <ac:chgData name="Stephen Bache" userId="c5b9b180-8b6b-445c-bb1c-2e10f67c508f" providerId="ADAL" clId="{F60ACAAB-94DC-42A1-9685-007717C6ABA6}" dt="2025-05-01T13:25:01.479" v="1882" actId="164"/>
          <ac:cxnSpMkLst>
            <pc:docMk/>
            <pc:sldMk cId="427844097" sldId="278"/>
            <ac:cxnSpMk id="5" creationId="{226A025C-951D-4EA4-A84A-F099E5AB1826}"/>
          </ac:cxnSpMkLst>
        </pc:cxnChg>
        <pc:cxnChg chg="mod">
          <ac:chgData name="Stephen Bache" userId="c5b9b180-8b6b-445c-bb1c-2e10f67c508f" providerId="ADAL" clId="{F60ACAAB-94DC-42A1-9685-007717C6ABA6}" dt="2025-05-01T13:25:01.479" v="1882" actId="164"/>
          <ac:cxnSpMkLst>
            <pc:docMk/>
            <pc:sldMk cId="427844097" sldId="278"/>
            <ac:cxnSpMk id="7" creationId="{5366091D-885D-4CB8-AA3D-41BC93F03D64}"/>
          </ac:cxnSpMkLst>
        </pc:cxnChg>
      </pc:sldChg>
      <pc:sldChg chg="modSp mod">
        <pc:chgData name="Stephen Bache" userId="c5b9b180-8b6b-445c-bb1c-2e10f67c508f" providerId="ADAL" clId="{F60ACAAB-94DC-42A1-9685-007717C6ABA6}" dt="2025-05-01T12:22:47.783" v="722" actId="1076"/>
        <pc:sldMkLst>
          <pc:docMk/>
          <pc:sldMk cId="2003752796" sldId="279"/>
        </pc:sldMkLst>
        <pc:spChg chg="mod">
          <ac:chgData name="Stephen Bache" userId="c5b9b180-8b6b-445c-bb1c-2e10f67c508f" providerId="ADAL" clId="{F60ACAAB-94DC-42A1-9685-007717C6ABA6}" dt="2025-05-01T12:21:55.346" v="717" actId="207"/>
          <ac:spMkLst>
            <pc:docMk/>
            <pc:sldMk cId="2003752796" sldId="279"/>
            <ac:spMk id="2" creationId="{2B6F426E-61D6-465B-AC41-11B3D00637FC}"/>
          </ac:spMkLst>
        </pc:spChg>
        <pc:spChg chg="mod">
          <ac:chgData name="Stephen Bache" userId="c5b9b180-8b6b-445c-bb1c-2e10f67c508f" providerId="ADAL" clId="{F60ACAAB-94DC-42A1-9685-007717C6ABA6}" dt="2025-05-01T12:22:44.163" v="721" actId="1076"/>
          <ac:spMkLst>
            <pc:docMk/>
            <pc:sldMk cId="2003752796" sldId="279"/>
            <ac:spMk id="3" creationId="{EC134D1E-8165-45CA-80F4-7D91739A106E}"/>
          </ac:spMkLst>
        </pc:spChg>
        <pc:spChg chg="mod">
          <ac:chgData name="Stephen Bache" userId="c5b9b180-8b6b-445c-bb1c-2e10f67c508f" providerId="ADAL" clId="{F60ACAAB-94DC-42A1-9685-007717C6ABA6}" dt="2025-05-01T12:22:47.783" v="722" actId="1076"/>
          <ac:spMkLst>
            <pc:docMk/>
            <pc:sldMk cId="2003752796" sldId="279"/>
            <ac:spMk id="4" creationId="{443E6AC8-BF0A-4D16-B956-C66EA96AF2BE}"/>
          </ac:spMkLst>
        </pc:spChg>
      </pc:sldChg>
      <pc:sldChg chg="del">
        <pc:chgData name="Stephen Bache" userId="c5b9b180-8b6b-445c-bb1c-2e10f67c508f" providerId="ADAL" clId="{F60ACAAB-94DC-42A1-9685-007717C6ABA6}" dt="2025-05-01T13:34:02.037" v="2073" actId="47"/>
        <pc:sldMkLst>
          <pc:docMk/>
          <pc:sldMk cId="2498936154" sldId="281"/>
        </pc:sldMkLst>
      </pc:sldChg>
      <pc:sldChg chg="addSp delSp modSp del mod">
        <pc:chgData name="Stephen Bache" userId="c5b9b180-8b6b-445c-bb1c-2e10f67c508f" providerId="ADAL" clId="{F60ACAAB-94DC-42A1-9685-007717C6ABA6}" dt="2025-05-02T10:08:40.044" v="2639" actId="47"/>
        <pc:sldMkLst>
          <pc:docMk/>
          <pc:sldMk cId="2492752181" sldId="282"/>
        </pc:sldMkLst>
      </pc:sldChg>
      <pc:sldChg chg="addSp delSp modSp del mod">
        <pc:chgData name="Stephen Bache" userId="c5b9b180-8b6b-445c-bb1c-2e10f67c508f" providerId="ADAL" clId="{F60ACAAB-94DC-42A1-9685-007717C6ABA6}" dt="2025-05-02T10:08:44.729" v="2642" actId="47"/>
        <pc:sldMkLst>
          <pc:docMk/>
          <pc:sldMk cId="1309896688" sldId="283"/>
        </pc:sldMkLst>
      </pc:sldChg>
      <pc:sldChg chg="addSp delSp modSp del mod">
        <pc:chgData name="Stephen Bache" userId="c5b9b180-8b6b-445c-bb1c-2e10f67c508f" providerId="ADAL" clId="{F60ACAAB-94DC-42A1-9685-007717C6ABA6}" dt="2025-05-02T10:08:47.064" v="2645" actId="47"/>
        <pc:sldMkLst>
          <pc:docMk/>
          <pc:sldMk cId="4122760593" sldId="284"/>
        </pc:sldMkLst>
      </pc:sldChg>
      <pc:sldChg chg="addSp delSp modSp del mod">
        <pc:chgData name="Stephen Bache" userId="c5b9b180-8b6b-445c-bb1c-2e10f67c508f" providerId="ADAL" clId="{F60ACAAB-94DC-42A1-9685-007717C6ABA6}" dt="2025-05-02T10:08:48.256" v="2646" actId="47"/>
        <pc:sldMkLst>
          <pc:docMk/>
          <pc:sldMk cId="1394671205" sldId="287"/>
        </pc:sldMkLst>
      </pc:sldChg>
      <pc:sldChg chg="modSp del mod">
        <pc:chgData name="Stephen Bache" userId="c5b9b180-8b6b-445c-bb1c-2e10f67c508f" providerId="ADAL" clId="{F60ACAAB-94DC-42A1-9685-007717C6ABA6}" dt="2025-05-02T10:08:38.425" v="2638" actId="47"/>
        <pc:sldMkLst>
          <pc:docMk/>
          <pc:sldMk cId="754956179" sldId="288"/>
        </pc:sldMkLst>
      </pc:sldChg>
      <pc:sldChg chg="delSp modSp del mod delAnim">
        <pc:chgData name="Stephen Bache" userId="c5b9b180-8b6b-445c-bb1c-2e10f67c508f" providerId="ADAL" clId="{F60ACAAB-94DC-42A1-9685-007717C6ABA6}" dt="2025-05-02T10:08:43.069" v="2641" actId="47"/>
        <pc:sldMkLst>
          <pc:docMk/>
          <pc:sldMk cId="612963427" sldId="290"/>
        </pc:sldMkLst>
      </pc:sldChg>
      <pc:sldChg chg="del">
        <pc:chgData name="Stephen Bache" userId="c5b9b180-8b6b-445c-bb1c-2e10f67c508f" providerId="ADAL" clId="{F60ACAAB-94DC-42A1-9685-007717C6ABA6}" dt="2025-05-01T09:55:48.386" v="0" actId="47"/>
        <pc:sldMkLst>
          <pc:docMk/>
          <pc:sldMk cId="2966962629" sldId="291"/>
        </pc:sldMkLst>
      </pc:sldChg>
      <pc:sldChg chg="delSp del mod">
        <pc:chgData name="Stephen Bache" userId="c5b9b180-8b6b-445c-bb1c-2e10f67c508f" providerId="ADAL" clId="{F60ACAAB-94DC-42A1-9685-007717C6ABA6}" dt="2025-05-02T10:08:51.842" v="2648" actId="47"/>
        <pc:sldMkLst>
          <pc:docMk/>
          <pc:sldMk cId="3237769751" sldId="292"/>
        </pc:sldMkLst>
      </pc:sldChg>
      <pc:sldChg chg="addSp modSp del mod">
        <pc:chgData name="Stephen Bache" userId="c5b9b180-8b6b-445c-bb1c-2e10f67c508f" providerId="ADAL" clId="{F60ACAAB-94DC-42A1-9685-007717C6ABA6}" dt="2025-05-02T10:08:45.509" v="2643" actId="47"/>
        <pc:sldMkLst>
          <pc:docMk/>
          <pc:sldMk cId="1701555852" sldId="293"/>
        </pc:sldMkLst>
      </pc:sldChg>
      <pc:sldChg chg="addSp delSp modSp del mod">
        <pc:chgData name="Stephen Bache" userId="c5b9b180-8b6b-445c-bb1c-2e10f67c508f" providerId="ADAL" clId="{F60ACAAB-94DC-42A1-9685-007717C6ABA6}" dt="2025-05-02T10:08:46.271" v="2644" actId="47"/>
        <pc:sldMkLst>
          <pc:docMk/>
          <pc:sldMk cId="3621959595" sldId="294"/>
        </pc:sldMkLst>
      </pc:sldChg>
      <pc:sldChg chg="modSp del mod">
        <pc:chgData name="Stephen Bache" userId="c5b9b180-8b6b-445c-bb1c-2e10f67c508f" providerId="ADAL" clId="{F60ACAAB-94DC-42A1-9685-007717C6ABA6}" dt="2025-05-02T10:08:49.066" v="2647" actId="47"/>
        <pc:sldMkLst>
          <pc:docMk/>
          <pc:sldMk cId="2305237876" sldId="295"/>
        </pc:sldMkLst>
      </pc:sldChg>
      <pc:sldChg chg="modSp del mod">
        <pc:chgData name="Stephen Bache" userId="c5b9b180-8b6b-445c-bb1c-2e10f67c508f" providerId="ADAL" clId="{F60ACAAB-94DC-42A1-9685-007717C6ABA6}" dt="2025-05-02T10:08:41.165" v="2640" actId="47"/>
        <pc:sldMkLst>
          <pc:docMk/>
          <pc:sldMk cId="3328287772" sldId="296"/>
        </pc:sldMkLst>
      </pc:sldChg>
      <pc:sldChg chg="addSp delSp modSp add del mod delAnim">
        <pc:chgData name="Stephen Bache" userId="c5b9b180-8b6b-445c-bb1c-2e10f67c508f" providerId="ADAL" clId="{F60ACAAB-94DC-42A1-9685-007717C6ABA6}" dt="2025-05-01T12:36:09.447" v="1620" actId="47"/>
        <pc:sldMkLst>
          <pc:docMk/>
          <pc:sldMk cId="910911247" sldId="297"/>
        </pc:sldMkLst>
      </pc:sldChg>
      <pc:sldChg chg="add del">
        <pc:chgData name="Stephen Bache" userId="c5b9b180-8b6b-445c-bb1c-2e10f67c508f" providerId="ADAL" clId="{F60ACAAB-94DC-42A1-9685-007717C6ABA6}" dt="2025-05-01T12:19:46.717" v="633"/>
        <pc:sldMkLst>
          <pc:docMk/>
          <pc:sldMk cId="919073862" sldId="297"/>
        </pc:sldMkLst>
      </pc:sldChg>
      <pc:sldChg chg="modSp add del mod">
        <pc:chgData name="Stephen Bache" userId="c5b9b180-8b6b-445c-bb1c-2e10f67c508f" providerId="ADAL" clId="{F60ACAAB-94DC-42A1-9685-007717C6ABA6}" dt="2025-05-02T10:08:36.404" v="2637" actId="47"/>
        <pc:sldMkLst>
          <pc:docMk/>
          <pc:sldMk cId="994357486" sldId="297"/>
        </pc:sldMkLst>
      </pc:sldChg>
      <pc:sldMasterChg chg="delSp mod modSldLayout">
        <pc:chgData name="Stephen Bache" userId="c5b9b180-8b6b-445c-bb1c-2e10f67c508f" providerId="ADAL" clId="{F60ACAAB-94DC-42A1-9685-007717C6ABA6}" dt="2025-05-01T10:34:08.847" v="16"/>
        <pc:sldMasterMkLst>
          <pc:docMk/>
          <pc:sldMasterMk cId="1474239834" sldId="2147483648"/>
        </pc:sldMasterMkLst>
        <pc:sldLayoutChg chg="addSp delSp modSp mod">
          <pc:chgData name="Stephen Bache" userId="c5b9b180-8b6b-445c-bb1c-2e10f67c508f" providerId="ADAL" clId="{F60ACAAB-94DC-42A1-9685-007717C6ABA6}" dt="2025-05-01T10:34:08.847" v="16"/>
          <pc:sldLayoutMkLst>
            <pc:docMk/>
            <pc:sldMasterMk cId="1474239834" sldId="2147483648"/>
            <pc:sldLayoutMk cId="892077875" sldId="2147483649"/>
          </pc:sldLayoutMkLst>
        </pc:sldLayoutChg>
        <pc:sldLayoutChg chg="addSp modSp">
          <pc:chgData name="Stephen Bache" userId="c5b9b180-8b6b-445c-bb1c-2e10f67c508f" providerId="ADAL" clId="{F60ACAAB-94DC-42A1-9685-007717C6ABA6}" dt="2025-05-01T10:33:55.653" v="13"/>
          <pc:sldLayoutMkLst>
            <pc:docMk/>
            <pc:sldMasterMk cId="1474239834" sldId="2147483648"/>
            <pc:sldLayoutMk cId="2209835094" sldId="2147483650"/>
          </pc:sldLayoutMkLst>
        </pc:sldLayoutChg>
      </pc:sldMasterChg>
      <pc:sldMasterChg chg="addSp modSp">
        <pc:chgData name="Stephen Bache" userId="c5b9b180-8b6b-445c-bb1c-2e10f67c508f" providerId="ADAL" clId="{F60ACAAB-94DC-42A1-9685-007717C6ABA6}" dt="2025-05-01T13:23:42.125" v="1872"/>
        <pc:sldMasterMkLst>
          <pc:docMk/>
          <pc:sldMasterMk cId="3843551216" sldId="2147483677"/>
        </pc:sldMasterMkLst>
        <pc:picChg chg="add mod">
          <ac:chgData name="Stephen Bache" userId="c5b9b180-8b6b-445c-bb1c-2e10f67c508f" providerId="ADAL" clId="{F60ACAAB-94DC-42A1-9685-007717C6ABA6}" dt="2025-05-01T13:23:42.125" v="1872"/>
          <ac:picMkLst>
            <pc:docMk/>
            <pc:sldMasterMk cId="3843551216" sldId="2147483677"/>
            <ac:picMk id="7" creationId="{9BE89F9F-4FCB-4D64-6F44-7D9B8EB4AEC9}"/>
          </ac:picMkLst>
        </pc:pic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Aptos Display" panose="020B0004020202020204" pitchFamily="34" charset="0"/>
              </a:defRPr>
            </a:lvl1pPr>
          </a:lstStyle>
          <a:p>
            <a:endParaRPr lang="en-GB"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Aptos Display" panose="020B0004020202020204" pitchFamily="34" charset="0"/>
              </a:defRPr>
            </a:lvl1pPr>
          </a:lstStyle>
          <a:p>
            <a:fld id="{0DB0B4BE-DA09-4C9B-9712-174A92261353}" type="datetimeFigureOut">
              <a:rPr lang="en-GB" smtClean="0"/>
              <a:pPr/>
              <a:t>21/05/2025</a:t>
            </a:fld>
            <a:endParaRPr lang="en-GB"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atin typeface="Aptos Display" panose="020B0004020202020204" pitchFamily="34" charset="0"/>
              </a:defRPr>
            </a:lvl1pPr>
          </a:lstStyle>
          <a:p>
            <a:endParaRPr lang="en-GB"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Aptos Display" panose="020B0004020202020204" pitchFamily="34" charset="0"/>
              </a:defRPr>
            </a:lvl1pPr>
          </a:lstStyle>
          <a:p>
            <a:fld id="{A2ACCA7A-6178-4363-BD7C-ECD00AF3F4FD}" type="slidenum">
              <a:rPr lang="en-GB" smtClean="0"/>
              <a:pPr/>
              <a:t>‹#›</a:t>
            </a:fld>
            <a:endParaRPr lang="en-GB" dirty="0"/>
          </a:p>
        </p:txBody>
      </p:sp>
    </p:spTree>
    <p:extLst>
      <p:ext uri="{BB962C8B-B14F-4D97-AF65-F5344CB8AC3E}">
        <p14:creationId xmlns:p14="http://schemas.microsoft.com/office/powerpoint/2010/main" val="2902326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ptos Display" panose="020B0004020202020204" pitchFamily="34" charset="0"/>
        <a:ea typeface="+mn-ea"/>
        <a:cs typeface="+mn-cs"/>
      </a:defRPr>
    </a:lvl1pPr>
    <a:lvl2pPr marL="457200" algn="l" defTabSz="914400" rtl="0" eaLnBrk="1" latinLnBrk="0" hangingPunct="1">
      <a:defRPr sz="1200" kern="1200">
        <a:solidFill>
          <a:schemeClr val="tx1"/>
        </a:solidFill>
        <a:latin typeface="Aptos Display" panose="020B0004020202020204" pitchFamily="34" charset="0"/>
        <a:ea typeface="+mn-ea"/>
        <a:cs typeface="+mn-cs"/>
      </a:defRPr>
    </a:lvl2pPr>
    <a:lvl3pPr marL="914400" algn="l" defTabSz="914400" rtl="0" eaLnBrk="1" latinLnBrk="0" hangingPunct="1">
      <a:defRPr sz="1200" kern="1200">
        <a:solidFill>
          <a:schemeClr val="tx1"/>
        </a:solidFill>
        <a:latin typeface="Aptos Display" panose="020B0004020202020204" pitchFamily="34" charset="0"/>
        <a:ea typeface="+mn-ea"/>
        <a:cs typeface="+mn-cs"/>
      </a:defRPr>
    </a:lvl3pPr>
    <a:lvl4pPr marL="1371600" algn="l" defTabSz="914400" rtl="0" eaLnBrk="1" latinLnBrk="0" hangingPunct="1">
      <a:defRPr sz="1200" kern="1200">
        <a:solidFill>
          <a:schemeClr val="tx1"/>
        </a:solidFill>
        <a:latin typeface="Aptos Display" panose="020B0004020202020204" pitchFamily="34" charset="0"/>
        <a:ea typeface="+mn-ea"/>
        <a:cs typeface="+mn-cs"/>
      </a:defRPr>
    </a:lvl4pPr>
    <a:lvl5pPr marL="1828800" algn="l" defTabSz="914400" rtl="0" eaLnBrk="1" latinLnBrk="0" hangingPunct="1">
      <a:defRPr sz="1200" kern="1200">
        <a:solidFill>
          <a:schemeClr val="tx1"/>
        </a:solidFill>
        <a:latin typeface="Aptos Display" panose="020B00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They must: • Let the person they are searching know their name and police station or show them their warrant ID card • Explain to the person the reason why they are being stopped and searched and the law in which this falls under • Give the person a written record of the stop &amp; search, or notify them of where they can collect this record later A stop &amp; search is not voluntary. If a person refuses a stop &amp; search, then police can use reasonable force to conduct a search, or the person may be taken to a police station for the search to be conducted</a:t>
            </a:r>
          </a:p>
        </p:txBody>
      </p:sp>
      <p:sp>
        <p:nvSpPr>
          <p:cNvPr id="4" name="Slide Number Placeholder 3"/>
          <p:cNvSpPr>
            <a:spLocks noGrp="1"/>
          </p:cNvSpPr>
          <p:nvPr>
            <p:ph type="sldNum" sz="quarter" idx="5"/>
          </p:nvPr>
        </p:nvSpPr>
        <p:spPr/>
        <p:txBody>
          <a:bodyPr/>
          <a:lstStyle/>
          <a:p>
            <a:fld id="{A2ACCA7A-6178-4363-BD7C-ECD00AF3F4FD}" type="slidenum">
              <a:rPr lang="en-GB" smtClean="0"/>
              <a:t>14</a:t>
            </a:fld>
            <a:endParaRPr lang="en-GB"/>
          </a:p>
        </p:txBody>
      </p:sp>
    </p:spTree>
    <p:extLst>
      <p:ext uri="{BB962C8B-B14F-4D97-AF65-F5344CB8AC3E}">
        <p14:creationId xmlns:p14="http://schemas.microsoft.com/office/powerpoint/2010/main" val="4022321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FAE9A-BB30-411A-9BBF-F88086664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FDA3FE0-FC18-4DB3-B468-A3981D326E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4AF913-7B5C-48BB-86F7-2E3BDE60369F}"/>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5" name="Footer Placeholder 4">
            <a:extLst>
              <a:ext uri="{FF2B5EF4-FFF2-40B4-BE49-F238E27FC236}">
                <a16:creationId xmlns:a16="http://schemas.microsoft.com/office/drawing/2014/main" id="{8480B3D4-58FD-46A6-94A8-A384608866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66FDB1-4DCF-402B-B015-CC1B77D30122}"/>
              </a:ext>
            </a:extLst>
          </p:cNvPr>
          <p:cNvSpPr>
            <a:spLocks noGrp="1"/>
          </p:cNvSpPr>
          <p:nvPr>
            <p:ph type="sldNum" sz="quarter" idx="12"/>
          </p:nvPr>
        </p:nvSpPr>
        <p:spPr/>
        <p:txBody>
          <a:bodyPr/>
          <a:lstStyle/>
          <a:p>
            <a:fld id="{0AE2F48D-A6FD-418B-82DF-5C21AB0EDA17}" type="slidenum">
              <a:rPr lang="en-GB" smtClean="0"/>
              <a:t>‹#›</a:t>
            </a:fld>
            <a:endParaRPr lang="en-GB"/>
          </a:p>
        </p:txBody>
      </p:sp>
      <p:pic>
        <p:nvPicPr>
          <p:cNvPr id="7" name="Picture 6" descr="A close-up of a logo&#10;&#10;AI-generated content may be incorrect.">
            <a:extLst>
              <a:ext uri="{FF2B5EF4-FFF2-40B4-BE49-F238E27FC236}">
                <a16:creationId xmlns:a16="http://schemas.microsoft.com/office/drawing/2014/main" id="{050D3402-C1EC-77ED-B074-56FCDF0139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01133" y="5566442"/>
            <a:ext cx="4389733" cy="1291558"/>
          </a:xfrm>
          <a:prstGeom prst="rect">
            <a:avLst/>
          </a:prstGeom>
          <a:noFill/>
          <a:ln>
            <a:noFill/>
          </a:ln>
        </p:spPr>
      </p:pic>
    </p:spTree>
    <p:extLst>
      <p:ext uri="{BB962C8B-B14F-4D97-AF65-F5344CB8AC3E}">
        <p14:creationId xmlns:p14="http://schemas.microsoft.com/office/powerpoint/2010/main" val="892077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7763-2858-4D01-AB48-CD8331E2D4C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D8BA55-0026-4C92-8333-F60CA6EE40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D7BF9-FD30-4B97-BDD6-CD00B7E5BBA1}"/>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5" name="Footer Placeholder 4">
            <a:extLst>
              <a:ext uri="{FF2B5EF4-FFF2-40B4-BE49-F238E27FC236}">
                <a16:creationId xmlns:a16="http://schemas.microsoft.com/office/drawing/2014/main" id="{1CA07F8E-6870-47F1-8D88-DD27C5F799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61F0B4-3689-4FFF-8ACC-1AB50F59AA22}"/>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105819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420FA-7C42-4E39-963F-F543DAFB35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F30B6B2-D263-452E-81E2-4004C792AE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158F88-3E90-44B4-BA62-360990692DB2}"/>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5" name="Footer Placeholder 4">
            <a:extLst>
              <a:ext uri="{FF2B5EF4-FFF2-40B4-BE49-F238E27FC236}">
                <a16:creationId xmlns:a16="http://schemas.microsoft.com/office/drawing/2014/main" id="{681ACBAE-C997-4DA5-95FD-DF2A4AA64B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664FA1-3B5C-4FB7-BB40-0FEED99DDFAB}"/>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3989066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E384A5-172C-4EF2-A742-CF75F37A0F2A}"/>
              </a:ext>
            </a:extLst>
          </p:cNvPr>
          <p:cNvSpPr>
            <a:spLocks noGrp="1"/>
          </p:cNvSpPr>
          <p:nvPr>
            <p:ph type="dt" sz="half" idx="10"/>
          </p:nvPr>
        </p:nvSpPr>
        <p:spPr/>
        <p:txBody>
          <a:bodyPr/>
          <a:lstStyle/>
          <a:p>
            <a:fld id="{64E414E6-A4FB-4613-B168-83107DD08D95}" type="datetimeFigureOut">
              <a:rPr lang="en-GB" smtClean="0"/>
              <a:t>21/05/2025</a:t>
            </a:fld>
            <a:endParaRPr lang="en-GB"/>
          </a:p>
        </p:txBody>
      </p:sp>
      <p:sp>
        <p:nvSpPr>
          <p:cNvPr id="3" name="Footer Placeholder 2">
            <a:extLst>
              <a:ext uri="{FF2B5EF4-FFF2-40B4-BE49-F238E27FC236}">
                <a16:creationId xmlns:a16="http://schemas.microsoft.com/office/drawing/2014/main" id="{32C9AEB6-C500-488F-A83A-2A50649F0FA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D7E8C1-D1A8-4B01-92C6-456E82AC0A69}"/>
              </a:ext>
            </a:extLst>
          </p:cNvPr>
          <p:cNvSpPr>
            <a:spLocks noGrp="1"/>
          </p:cNvSpPr>
          <p:nvPr>
            <p:ph type="sldNum" sz="quarter" idx="12"/>
          </p:nvPr>
        </p:nvSpPr>
        <p:spPr/>
        <p:txBody>
          <a:bodyPr/>
          <a:lstStyle/>
          <a:p>
            <a:fld id="{F5694CA0-C025-46A4-B582-A1B0AF6D91C9}" type="slidenum">
              <a:rPr lang="en-GB" smtClean="0"/>
              <a:t>‹#›</a:t>
            </a:fld>
            <a:endParaRPr lang="en-GB"/>
          </a:p>
        </p:txBody>
      </p:sp>
    </p:spTree>
    <p:extLst>
      <p:ext uri="{BB962C8B-B14F-4D97-AF65-F5344CB8AC3E}">
        <p14:creationId xmlns:p14="http://schemas.microsoft.com/office/powerpoint/2010/main" val="713883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55D31-D979-4187-981A-EE75FE74C4D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E9C42D-2998-490E-B8D5-00F027ECD31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34D6B4-EE57-46F7-AD12-125F425C1E23}"/>
              </a:ext>
            </a:extLst>
          </p:cNvPr>
          <p:cNvSpPr>
            <a:spLocks noGrp="1"/>
          </p:cNvSpPr>
          <p:nvPr>
            <p:ph type="dt" sz="half" idx="10"/>
          </p:nvPr>
        </p:nvSpPr>
        <p:spPr/>
        <p:txBody>
          <a:bodyPr/>
          <a:lstStyle/>
          <a:p>
            <a:fld id="{64E414E6-A4FB-4613-B168-83107DD08D95}" type="datetimeFigureOut">
              <a:rPr lang="en-GB" smtClean="0"/>
              <a:t>21/05/2025</a:t>
            </a:fld>
            <a:endParaRPr lang="en-GB"/>
          </a:p>
        </p:txBody>
      </p:sp>
      <p:sp>
        <p:nvSpPr>
          <p:cNvPr id="5" name="Footer Placeholder 4">
            <a:extLst>
              <a:ext uri="{FF2B5EF4-FFF2-40B4-BE49-F238E27FC236}">
                <a16:creationId xmlns:a16="http://schemas.microsoft.com/office/drawing/2014/main" id="{D837610E-5C7A-4BDB-84E7-4A13250235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C12712-D247-4D7E-AD70-9CDBFED83320}"/>
              </a:ext>
            </a:extLst>
          </p:cNvPr>
          <p:cNvSpPr>
            <a:spLocks noGrp="1"/>
          </p:cNvSpPr>
          <p:nvPr>
            <p:ph type="sldNum" sz="quarter" idx="12"/>
          </p:nvPr>
        </p:nvSpPr>
        <p:spPr/>
        <p:txBody>
          <a:bodyPr/>
          <a:lstStyle/>
          <a:p>
            <a:fld id="{F5694CA0-C025-46A4-B582-A1B0AF6D91C9}" type="slidenum">
              <a:rPr lang="en-GB" smtClean="0"/>
              <a:t>‹#›</a:t>
            </a:fld>
            <a:endParaRPr lang="en-GB"/>
          </a:p>
        </p:txBody>
      </p:sp>
    </p:spTree>
    <p:extLst>
      <p:ext uri="{BB962C8B-B14F-4D97-AF65-F5344CB8AC3E}">
        <p14:creationId xmlns:p14="http://schemas.microsoft.com/office/powerpoint/2010/main" val="169093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17581-338E-49F5-842E-2DB10850F8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953E92-549A-4AAF-8C22-7B62A65812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F52A28-3065-42DB-A64D-31DF459FE161}"/>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5" name="Footer Placeholder 4">
            <a:extLst>
              <a:ext uri="{FF2B5EF4-FFF2-40B4-BE49-F238E27FC236}">
                <a16:creationId xmlns:a16="http://schemas.microsoft.com/office/drawing/2014/main" id="{48A4A2D7-4ABF-4FAF-8858-051F8431E4A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CDF871-093E-47B7-81D1-319C5BAEA263}"/>
              </a:ext>
            </a:extLst>
          </p:cNvPr>
          <p:cNvSpPr>
            <a:spLocks noGrp="1"/>
          </p:cNvSpPr>
          <p:nvPr>
            <p:ph type="sldNum" sz="quarter" idx="12"/>
          </p:nvPr>
        </p:nvSpPr>
        <p:spPr/>
        <p:txBody>
          <a:bodyPr/>
          <a:lstStyle/>
          <a:p>
            <a:fld id="{0AE2F48D-A6FD-418B-82DF-5C21AB0EDA17}" type="slidenum">
              <a:rPr lang="en-GB" smtClean="0"/>
              <a:t>‹#›</a:t>
            </a:fld>
            <a:endParaRPr lang="en-GB"/>
          </a:p>
        </p:txBody>
      </p:sp>
      <p:pic>
        <p:nvPicPr>
          <p:cNvPr id="8" name="Picture 7" descr="A close-up of a logo&#10;&#10;AI-generated content may be incorrect.">
            <a:extLst>
              <a:ext uri="{FF2B5EF4-FFF2-40B4-BE49-F238E27FC236}">
                <a16:creationId xmlns:a16="http://schemas.microsoft.com/office/drawing/2014/main" id="{3B220BAF-3DE6-A3B1-DC7E-DA15467354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689010"/>
            <a:ext cx="3800818" cy="1118286"/>
          </a:xfrm>
          <a:prstGeom prst="rect">
            <a:avLst/>
          </a:prstGeom>
          <a:noFill/>
          <a:ln>
            <a:noFill/>
          </a:ln>
        </p:spPr>
      </p:pic>
    </p:spTree>
    <p:extLst>
      <p:ext uri="{BB962C8B-B14F-4D97-AF65-F5344CB8AC3E}">
        <p14:creationId xmlns:p14="http://schemas.microsoft.com/office/powerpoint/2010/main" val="2209835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3983D-97DC-461C-A76D-2E4417FDDF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39AD0D2-E858-4FFE-8B7E-E8144A39BD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CC17ED-89AE-480F-A66C-C749B07AFCC5}"/>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5" name="Footer Placeholder 4">
            <a:extLst>
              <a:ext uri="{FF2B5EF4-FFF2-40B4-BE49-F238E27FC236}">
                <a16:creationId xmlns:a16="http://schemas.microsoft.com/office/drawing/2014/main" id="{2CE040F6-E0F1-4D88-9471-CEE1710B15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DADF7-4CE2-46DA-AE6D-2D8A09563DA2}"/>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2821695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87312-CE0E-42AC-AD1B-7C5D0C0842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28C592-37A1-46FE-9056-E89C1E9146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D761847-38AC-4852-BFC9-27AC5C8BC3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4E6871-F1E9-4DE0-A717-90941D8C4527}"/>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6" name="Footer Placeholder 5">
            <a:extLst>
              <a:ext uri="{FF2B5EF4-FFF2-40B4-BE49-F238E27FC236}">
                <a16:creationId xmlns:a16="http://schemas.microsoft.com/office/drawing/2014/main" id="{84D5E393-BB87-4C20-99E0-1AEE256051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6DB50BB-B456-4989-873E-640A980275F0}"/>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1787971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F5BB-445C-4317-B47A-7B6C18E06FF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69BDFB-731F-4A51-B701-3B6A4F8B98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71A111-E1E4-4967-ADB3-50FBAB06C45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438122-806A-48B4-9500-B8007792A5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1AD2B9-B61A-45E2-B927-8C0287D31FF2}"/>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EB82C63A-36B2-411B-B0BB-3ED7A42AA054}"/>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8" name="Footer Placeholder 7">
            <a:extLst>
              <a:ext uri="{FF2B5EF4-FFF2-40B4-BE49-F238E27FC236}">
                <a16:creationId xmlns:a16="http://schemas.microsoft.com/office/drawing/2014/main" id="{351E19F3-7681-4B69-BA1F-13CA7B845B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9F0353D-FB40-4438-A53F-D5B1F9EC8932}"/>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2724604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86DC-5335-42DA-AB8C-E44E0C821F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F28F9B1-5F47-4E0A-A247-EB6EF72A7935}"/>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4" name="Footer Placeholder 3">
            <a:extLst>
              <a:ext uri="{FF2B5EF4-FFF2-40B4-BE49-F238E27FC236}">
                <a16:creationId xmlns:a16="http://schemas.microsoft.com/office/drawing/2014/main" id="{C23824CD-D6C5-477F-AF28-464BBC4705F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DA334C-60BD-46E8-9723-108EBBD8111A}"/>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342754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73B0C7-53A8-4E7C-8CD3-8F86DB473FDE}"/>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3" name="Footer Placeholder 2">
            <a:extLst>
              <a:ext uri="{FF2B5EF4-FFF2-40B4-BE49-F238E27FC236}">
                <a16:creationId xmlns:a16="http://schemas.microsoft.com/office/drawing/2014/main" id="{B0EF2B85-1175-4835-8CEA-A1506259B7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390060A-A440-48ED-86FE-C26DC63120A8}"/>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398942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130E-227A-4896-AD9D-B11C5C0787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915A4A9-72BE-4DDE-80F8-F5D68984E2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E15F08-D2A1-4551-BAB9-BB2D4E940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43F495-39BB-4CF6-9B6C-1F3186BB3C50}"/>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6" name="Footer Placeholder 5">
            <a:extLst>
              <a:ext uri="{FF2B5EF4-FFF2-40B4-BE49-F238E27FC236}">
                <a16:creationId xmlns:a16="http://schemas.microsoft.com/office/drawing/2014/main" id="{BF9636B8-30A1-4E2A-9889-1FEBAC732F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9862939-A7E5-41CB-80DE-3FFF90B53ACB}"/>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2955588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35356-FBC8-44EA-89A6-65F1060078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60DB273-5ECF-4AB6-AE4F-CA75CAC129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E2E0BB9-50E3-444E-A175-E5EFAE74C2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195C47-8EA3-4A43-86D8-543D77D86429}"/>
              </a:ext>
            </a:extLst>
          </p:cNvPr>
          <p:cNvSpPr>
            <a:spLocks noGrp="1"/>
          </p:cNvSpPr>
          <p:nvPr>
            <p:ph type="dt" sz="half" idx="10"/>
          </p:nvPr>
        </p:nvSpPr>
        <p:spPr/>
        <p:txBody>
          <a:bodyPr/>
          <a:lstStyle/>
          <a:p>
            <a:fld id="{2A66CF3A-0177-422E-854A-7D8C8955DADD}" type="datetimeFigureOut">
              <a:rPr lang="en-GB" smtClean="0"/>
              <a:t>21/05/2025</a:t>
            </a:fld>
            <a:endParaRPr lang="en-GB"/>
          </a:p>
        </p:txBody>
      </p:sp>
      <p:sp>
        <p:nvSpPr>
          <p:cNvPr id="6" name="Footer Placeholder 5">
            <a:extLst>
              <a:ext uri="{FF2B5EF4-FFF2-40B4-BE49-F238E27FC236}">
                <a16:creationId xmlns:a16="http://schemas.microsoft.com/office/drawing/2014/main" id="{F1B1590F-AB62-45EC-B86A-644A13C089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86F21E-4242-4A20-9A0B-046E9DBD2FFD}"/>
              </a:ext>
            </a:extLst>
          </p:cNvPr>
          <p:cNvSpPr>
            <a:spLocks noGrp="1"/>
          </p:cNvSpPr>
          <p:nvPr>
            <p:ph type="sldNum" sz="quarter" idx="12"/>
          </p:nvPr>
        </p:nvSpPr>
        <p:spPr/>
        <p:txBody>
          <a:bodyPr/>
          <a:lstStyle/>
          <a:p>
            <a:fld id="{0AE2F48D-A6FD-418B-82DF-5C21AB0EDA17}" type="slidenum">
              <a:rPr lang="en-GB" smtClean="0"/>
              <a:t>‹#›</a:t>
            </a:fld>
            <a:endParaRPr lang="en-GB"/>
          </a:p>
        </p:txBody>
      </p:sp>
    </p:spTree>
    <p:extLst>
      <p:ext uri="{BB962C8B-B14F-4D97-AF65-F5344CB8AC3E}">
        <p14:creationId xmlns:p14="http://schemas.microsoft.com/office/powerpoint/2010/main" val="343772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A12C1A-4757-4976-B410-B0F54B1DC3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F1C3F8B-EFE9-4F1F-B2A8-8AD68591D4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E7DC533-5A76-4A3B-904F-4741372E1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Display" panose="020B0004020202020204" pitchFamily="34" charset="0"/>
              </a:defRPr>
            </a:lvl1pPr>
          </a:lstStyle>
          <a:p>
            <a:fld id="{2A66CF3A-0177-422E-854A-7D8C8955DADD}" type="datetimeFigureOut">
              <a:rPr lang="en-GB" smtClean="0"/>
              <a:pPr/>
              <a:t>21/05/2025</a:t>
            </a:fld>
            <a:endParaRPr lang="en-GB" dirty="0"/>
          </a:p>
        </p:txBody>
      </p:sp>
      <p:sp>
        <p:nvSpPr>
          <p:cNvPr id="5" name="Footer Placeholder 4">
            <a:extLst>
              <a:ext uri="{FF2B5EF4-FFF2-40B4-BE49-F238E27FC236}">
                <a16:creationId xmlns:a16="http://schemas.microsoft.com/office/drawing/2014/main" id="{BE01D5CF-9FC3-4BF8-8446-1FF14E675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tos Display" panose="020B00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21BB4124-9AD9-4B47-BAAF-C0BA0B0C31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ptos Display" panose="020B0004020202020204" pitchFamily="34" charset="0"/>
              </a:defRPr>
            </a:lvl1pPr>
          </a:lstStyle>
          <a:p>
            <a:fld id="{0AE2F48D-A6FD-418B-82DF-5C21AB0EDA17}" type="slidenum">
              <a:rPr lang="en-GB" smtClean="0"/>
              <a:pPr/>
              <a:t>‹#›</a:t>
            </a:fld>
            <a:endParaRPr lang="en-GB" dirty="0"/>
          </a:p>
        </p:txBody>
      </p:sp>
    </p:spTree>
    <p:extLst>
      <p:ext uri="{BB962C8B-B14F-4D97-AF65-F5344CB8AC3E}">
        <p14:creationId xmlns:p14="http://schemas.microsoft.com/office/powerpoint/2010/main" val="14742398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8287AA-4146-4B9E-B535-1856ABAEAD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3EC78A24-86CC-49E7-BD84-087784A193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B6FBD57-E001-44C5-BAA2-1C61C6226C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ptos Display" panose="020B0004020202020204" pitchFamily="34" charset="0"/>
              </a:defRPr>
            </a:lvl1pPr>
          </a:lstStyle>
          <a:p>
            <a:fld id="{64E414E6-A4FB-4613-B168-83107DD08D95}" type="datetimeFigureOut">
              <a:rPr lang="en-GB" smtClean="0"/>
              <a:pPr/>
              <a:t>21/05/2025</a:t>
            </a:fld>
            <a:endParaRPr lang="en-GB" dirty="0"/>
          </a:p>
        </p:txBody>
      </p:sp>
      <p:sp>
        <p:nvSpPr>
          <p:cNvPr id="5" name="Footer Placeholder 4">
            <a:extLst>
              <a:ext uri="{FF2B5EF4-FFF2-40B4-BE49-F238E27FC236}">
                <a16:creationId xmlns:a16="http://schemas.microsoft.com/office/drawing/2014/main" id="{F6316BF4-6B40-4022-A623-D67CED2F1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ptos Display" panose="020B0004020202020204" pitchFamily="34" charset="0"/>
              </a:defRPr>
            </a:lvl1pPr>
          </a:lstStyle>
          <a:p>
            <a:endParaRPr lang="en-GB" dirty="0"/>
          </a:p>
        </p:txBody>
      </p:sp>
      <p:sp>
        <p:nvSpPr>
          <p:cNvPr id="6" name="Slide Number Placeholder 5">
            <a:extLst>
              <a:ext uri="{FF2B5EF4-FFF2-40B4-BE49-F238E27FC236}">
                <a16:creationId xmlns:a16="http://schemas.microsoft.com/office/drawing/2014/main" id="{02780C5B-ADC8-40CA-AA67-32A1494E9E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ptos Display" panose="020B0004020202020204" pitchFamily="34" charset="0"/>
              </a:defRPr>
            </a:lvl1pPr>
          </a:lstStyle>
          <a:p>
            <a:fld id="{F5694CA0-C025-46A4-B582-A1B0AF6D91C9}" type="slidenum">
              <a:rPr lang="en-GB" smtClean="0"/>
              <a:pPr/>
              <a:t>‹#›</a:t>
            </a:fld>
            <a:endParaRPr lang="en-GB" dirty="0"/>
          </a:p>
        </p:txBody>
      </p:sp>
      <p:pic>
        <p:nvPicPr>
          <p:cNvPr id="7" name="Picture 6" descr="A close-up of a logo&#10;&#10;AI-generated content may be incorrect.">
            <a:extLst>
              <a:ext uri="{FF2B5EF4-FFF2-40B4-BE49-F238E27FC236}">
                <a16:creationId xmlns:a16="http://schemas.microsoft.com/office/drawing/2014/main" id="{9BE89F9F-4FCB-4D64-6F44-7D9B8EB4AEC9}"/>
              </a:ext>
            </a:extLst>
          </p:cNvPr>
          <p:cNvPicPr>
            <a:picLocks noChangeAspect="1"/>
          </p:cNvPicPr>
          <p:nvPr userDrawn="1"/>
        </p:nvPicPr>
        <p:blipFill>
          <a:blip r:embed="rId4"/>
          <a:stretch>
            <a:fillRect/>
          </a:stretch>
        </p:blipFill>
        <p:spPr>
          <a:xfrm>
            <a:off x="13339" y="5694159"/>
            <a:ext cx="3787479" cy="1113519"/>
          </a:xfrm>
          <a:prstGeom prst="rect">
            <a:avLst/>
          </a:prstGeom>
        </p:spPr>
      </p:pic>
    </p:spTree>
    <p:extLst>
      <p:ext uri="{BB962C8B-B14F-4D97-AF65-F5344CB8AC3E}">
        <p14:creationId xmlns:p14="http://schemas.microsoft.com/office/powerpoint/2010/main" val="3843551216"/>
      </p:ext>
    </p:extLst>
  </p:cSld>
  <p:clrMap bg1="lt1" tx1="dk1" bg2="lt2" tx2="dk2" accent1="accent1" accent2="accent2" accent3="accent3" accent4="accent4" accent5="accent5" accent6="accent6" hlink="hlink" folHlink="folHlink"/>
  <p:sldLayoutIdLst>
    <p:sldLayoutId id="2147483684" r:id="rId1"/>
    <p:sldLayoutId id="2147483679" r:id="rId2"/>
  </p:sldLayoutIdLst>
  <p:txStyles>
    <p:title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ptos Display" panose="020B00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ptos Display" panose="020B00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ptos Display" panose="020B00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ptos Display" panose="020B00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72B118-66FD-008D-FAF7-979A845B38FF}"/>
              </a:ext>
            </a:extLst>
          </p:cNvPr>
          <p:cNvSpPr txBox="1">
            <a:spLocks/>
          </p:cNvSpPr>
          <p:nvPr/>
        </p:nvSpPr>
        <p:spPr>
          <a:xfrm>
            <a:off x="152400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latin typeface="Aptos Display" panose="020B0004020202020204" pitchFamily="34" charset="0"/>
                <a:cs typeface="Calibri" panose="020F0502020204030204" pitchFamily="34" charset="0"/>
              </a:rPr>
              <a:t>EPKCE KS3 Lesson 1 </a:t>
            </a:r>
          </a:p>
        </p:txBody>
      </p:sp>
      <p:sp>
        <p:nvSpPr>
          <p:cNvPr id="4" name="Subtitle 2">
            <a:extLst>
              <a:ext uri="{FF2B5EF4-FFF2-40B4-BE49-F238E27FC236}">
                <a16:creationId xmlns:a16="http://schemas.microsoft.com/office/drawing/2014/main" id="{B59D2D2F-96D6-298C-8986-6FFEC6E706E3}"/>
              </a:ext>
            </a:extLst>
          </p:cNvPr>
          <p:cNvSpPr>
            <a:spLocks noGrp="1"/>
          </p:cNvSpPr>
          <p:nvPr>
            <p:ph type="subTitle" idx="1"/>
          </p:nvPr>
        </p:nvSpPr>
        <p:spPr>
          <a:xfrm>
            <a:off x="1524000" y="3602038"/>
            <a:ext cx="9144000" cy="1655762"/>
          </a:xfrm>
        </p:spPr>
        <p:txBody>
          <a:bodyPr>
            <a:normAutofit/>
          </a:bodyPr>
          <a:lstStyle/>
          <a:p>
            <a:r>
              <a:rPr lang="en-US" sz="4000" dirty="0">
                <a:latin typeface="Aptos Display" panose="020B0004020202020204" pitchFamily="34" charset="0"/>
              </a:rPr>
              <a:t>The Causes and Effects of Knife </a:t>
            </a:r>
            <a:r>
              <a:rPr lang="en-US" sz="4000" dirty="0"/>
              <a:t>Crime, </a:t>
            </a:r>
          </a:p>
          <a:p>
            <a:r>
              <a:rPr lang="en-US" sz="4000" dirty="0"/>
              <a:t>The L</a:t>
            </a:r>
            <a:r>
              <a:rPr lang="en-US" sz="4000" dirty="0">
                <a:latin typeface="Aptos Display" panose="020B0004020202020204" pitchFamily="34" charset="0"/>
              </a:rPr>
              <a:t>aw and Joint Enterprise.</a:t>
            </a:r>
          </a:p>
        </p:txBody>
      </p:sp>
    </p:spTree>
    <p:extLst>
      <p:ext uri="{BB962C8B-B14F-4D97-AF65-F5344CB8AC3E}">
        <p14:creationId xmlns:p14="http://schemas.microsoft.com/office/powerpoint/2010/main" val="83109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EDD0D-2401-442D-9F42-2120A1C3CEE7}"/>
              </a:ext>
            </a:extLst>
          </p:cNvPr>
          <p:cNvSpPr>
            <a:spLocks noGrp="1"/>
          </p:cNvSpPr>
          <p:nvPr>
            <p:ph type="title"/>
          </p:nvPr>
        </p:nvSpPr>
        <p:spPr/>
        <p:txBody>
          <a:bodyPr/>
          <a:lstStyle/>
          <a:p>
            <a:r>
              <a:rPr lang="en-GB" dirty="0"/>
              <a:t>Task 3 - The Law</a:t>
            </a:r>
          </a:p>
        </p:txBody>
      </p:sp>
      <p:sp>
        <p:nvSpPr>
          <p:cNvPr id="3" name="Content Placeholder 2">
            <a:extLst>
              <a:ext uri="{FF2B5EF4-FFF2-40B4-BE49-F238E27FC236}">
                <a16:creationId xmlns:a16="http://schemas.microsoft.com/office/drawing/2014/main" id="{5D7110F2-09A9-4BE8-AD63-FD3D44A3B43F}"/>
              </a:ext>
            </a:extLst>
          </p:cNvPr>
          <p:cNvSpPr>
            <a:spLocks noGrp="1"/>
          </p:cNvSpPr>
          <p:nvPr>
            <p:ph idx="1"/>
          </p:nvPr>
        </p:nvSpPr>
        <p:spPr>
          <a:xfrm>
            <a:off x="838200" y="1825625"/>
            <a:ext cx="10515600" cy="725000"/>
          </a:xfrm>
          <a:solidFill>
            <a:schemeClr val="bg1"/>
          </a:solidFill>
        </p:spPr>
        <p:txBody>
          <a:bodyPr/>
          <a:lstStyle/>
          <a:p>
            <a:pPr marL="0" indent="0">
              <a:buNone/>
            </a:pPr>
            <a:r>
              <a:rPr lang="en-GB" dirty="0"/>
              <a:t>What is the current law around carrying a knife?</a:t>
            </a:r>
          </a:p>
        </p:txBody>
      </p:sp>
      <p:pic>
        <p:nvPicPr>
          <p:cNvPr id="5" name="Picture 4">
            <a:extLst>
              <a:ext uri="{FF2B5EF4-FFF2-40B4-BE49-F238E27FC236}">
                <a16:creationId xmlns:a16="http://schemas.microsoft.com/office/drawing/2014/main" id="{FC89B09C-7B6E-4547-A45D-3B9B03473F11}"/>
              </a:ext>
            </a:extLst>
          </p:cNvPr>
          <p:cNvPicPr>
            <a:picLocks noChangeAspect="1"/>
          </p:cNvPicPr>
          <p:nvPr/>
        </p:nvPicPr>
        <p:blipFill>
          <a:blip r:embed="rId2"/>
          <a:stretch>
            <a:fillRect/>
          </a:stretch>
        </p:blipFill>
        <p:spPr>
          <a:xfrm>
            <a:off x="632925" y="2550625"/>
            <a:ext cx="9876639" cy="2846600"/>
          </a:xfrm>
          <a:prstGeom prst="rect">
            <a:avLst/>
          </a:prstGeom>
        </p:spPr>
      </p:pic>
      <p:sp>
        <p:nvSpPr>
          <p:cNvPr id="6" name="TextBox 5">
            <a:extLst>
              <a:ext uri="{FF2B5EF4-FFF2-40B4-BE49-F238E27FC236}">
                <a16:creationId xmlns:a16="http://schemas.microsoft.com/office/drawing/2014/main" id="{2D0B3495-02C7-49AA-B659-CD45C5C24000}"/>
              </a:ext>
            </a:extLst>
          </p:cNvPr>
          <p:cNvSpPr txBox="1"/>
          <p:nvPr/>
        </p:nvSpPr>
        <p:spPr>
          <a:xfrm>
            <a:off x="7292778" y="2322648"/>
            <a:ext cx="2717173" cy="369332"/>
          </a:xfrm>
          <a:prstGeom prst="rect">
            <a:avLst/>
          </a:prstGeom>
          <a:noFill/>
        </p:spPr>
        <p:txBody>
          <a:bodyPr wrap="square" rtlCol="0">
            <a:spAutoFit/>
          </a:bodyPr>
          <a:lstStyle/>
          <a:p>
            <a:r>
              <a:rPr lang="en-GB" i="1" dirty="0">
                <a:latin typeface="Aptos Display" panose="020B0004020202020204" pitchFamily="34" charset="0"/>
              </a:rPr>
              <a:t>(Source: Ben Kinsella Trust)</a:t>
            </a:r>
          </a:p>
        </p:txBody>
      </p:sp>
      <p:sp>
        <p:nvSpPr>
          <p:cNvPr id="7" name="TextBox 6">
            <a:extLst>
              <a:ext uri="{FF2B5EF4-FFF2-40B4-BE49-F238E27FC236}">
                <a16:creationId xmlns:a16="http://schemas.microsoft.com/office/drawing/2014/main" id="{F9AB5618-DF1C-447E-ACE4-51463C272090}"/>
              </a:ext>
            </a:extLst>
          </p:cNvPr>
          <p:cNvSpPr txBox="1"/>
          <p:nvPr/>
        </p:nvSpPr>
        <p:spPr>
          <a:xfrm>
            <a:off x="8187132" y="653784"/>
            <a:ext cx="3273318" cy="923330"/>
          </a:xfrm>
          <a:prstGeom prst="rect">
            <a:avLst/>
          </a:prstGeom>
          <a:noFill/>
        </p:spPr>
        <p:txBody>
          <a:bodyPr wrap="square" rtlCol="0">
            <a:spAutoFit/>
          </a:bodyPr>
          <a:lstStyle/>
          <a:p>
            <a:pPr algn="ctr"/>
            <a:r>
              <a:rPr lang="en-GB" b="1" dirty="0">
                <a:latin typeface="Aptos Display" panose="020B0004020202020204" pitchFamily="34" charset="0"/>
              </a:rPr>
              <a:t>A criminal record can affect someone getting a job or travelling to a different country.</a:t>
            </a:r>
          </a:p>
        </p:txBody>
      </p:sp>
    </p:spTree>
    <p:extLst>
      <p:ext uri="{BB962C8B-B14F-4D97-AF65-F5344CB8AC3E}">
        <p14:creationId xmlns:p14="http://schemas.microsoft.com/office/powerpoint/2010/main" val="121951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A9CB5-FD45-B99A-2CF2-DC705B520341}"/>
              </a:ext>
            </a:extLst>
          </p:cNvPr>
          <p:cNvSpPr txBox="1"/>
          <p:nvPr/>
        </p:nvSpPr>
        <p:spPr>
          <a:xfrm>
            <a:off x="239045" y="1885814"/>
            <a:ext cx="11875242" cy="3970318"/>
          </a:xfrm>
          <a:prstGeom prst="rect">
            <a:avLst/>
          </a:prstGeom>
          <a:noFill/>
        </p:spPr>
        <p:txBody>
          <a:bodyPr wrap="square" rtlCol="0">
            <a:spAutoFit/>
          </a:bodyPr>
          <a:lstStyle/>
          <a:p>
            <a:pPr marL="285750" indent="-285750">
              <a:buFont typeface="Arial" panose="020B0604020202020204" pitchFamily="34" charset="0"/>
              <a:buChar char="•"/>
            </a:pPr>
            <a:r>
              <a:rPr lang="en-GB" sz="2800" dirty="0">
                <a:latin typeface="Aptos Display" panose="020B0004020202020204" pitchFamily="34" charset="0"/>
              </a:rPr>
              <a:t>You can be stopped and searched by the police, if you are 10 years or over, if the police believe or suspect you are carrying a knife</a:t>
            </a:r>
          </a:p>
          <a:p>
            <a:pPr marL="285750" indent="-285750">
              <a:buFont typeface="Arial" panose="020B0604020202020204" pitchFamily="34" charset="0"/>
              <a:buChar char="•"/>
            </a:pPr>
            <a:r>
              <a:rPr lang="en-GB" sz="2800" dirty="0">
                <a:latin typeface="Aptos Display" panose="020B0004020202020204" pitchFamily="34" charset="0"/>
              </a:rPr>
              <a:t>Teachers can search you if they have information that you are carrying a knife.</a:t>
            </a:r>
          </a:p>
          <a:p>
            <a:pPr marL="285750" indent="-285750">
              <a:buFont typeface="Arial" panose="020B0604020202020204" pitchFamily="34" charset="0"/>
              <a:buChar char="•"/>
            </a:pPr>
            <a:r>
              <a:rPr lang="en-GB" sz="2800" dirty="0">
                <a:latin typeface="Aptos Display" panose="020B0004020202020204" pitchFamily="34" charset="0"/>
              </a:rPr>
              <a:t>If you are caught carrying a knife you can face 4 years in prison</a:t>
            </a:r>
          </a:p>
          <a:p>
            <a:pPr marL="285750" indent="-285750">
              <a:buFont typeface="Arial" panose="020B0604020202020204" pitchFamily="34" charset="0"/>
              <a:buChar char="•"/>
            </a:pPr>
            <a:r>
              <a:rPr lang="en-GB" sz="2800" dirty="0">
                <a:latin typeface="Aptos Display" panose="020B0004020202020204" pitchFamily="34" charset="0"/>
              </a:rPr>
              <a:t>If you kill someone using a knife you will get the minimum sentence of 25 years. </a:t>
            </a:r>
          </a:p>
          <a:p>
            <a:pPr marL="285750" indent="-285750">
              <a:buFont typeface="Arial" panose="020B0604020202020204" pitchFamily="34" charset="0"/>
              <a:buChar char="•"/>
            </a:pPr>
            <a:r>
              <a:rPr lang="en-GB" sz="2800" dirty="0">
                <a:latin typeface="Aptos Display" panose="020B0004020202020204" pitchFamily="34" charset="0"/>
              </a:rPr>
              <a:t>If you are with someone that uses a knife you can be convicted under the ‘joint enterprise’ law. This is a law where a group can be charged for being involved in some way even though they were not the ones that actually committed the crime. The sentence for joint enterprise has been raised over the years</a:t>
            </a:r>
          </a:p>
        </p:txBody>
      </p:sp>
      <p:pic>
        <p:nvPicPr>
          <p:cNvPr id="5" name="Picture 4">
            <a:extLst>
              <a:ext uri="{FF2B5EF4-FFF2-40B4-BE49-F238E27FC236}">
                <a16:creationId xmlns:a16="http://schemas.microsoft.com/office/drawing/2014/main" id="{A54E92E1-7AD6-4DCC-88E1-A165FBCB84E8}"/>
              </a:ext>
            </a:extLst>
          </p:cNvPr>
          <p:cNvPicPr>
            <a:picLocks noChangeAspect="1"/>
          </p:cNvPicPr>
          <p:nvPr/>
        </p:nvPicPr>
        <p:blipFill>
          <a:blip r:embed="rId2"/>
          <a:stretch>
            <a:fillRect/>
          </a:stretch>
        </p:blipFill>
        <p:spPr>
          <a:xfrm>
            <a:off x="4056434" y="114503"/>
            <a:ext cx="7420988" cy="1388590"/>
          </a:xfrm>
          <a:prstGeom prst="rect">
            <a:avLst/>
          </a:prstGeom>
        </p:spPr>
      </p:pic>
      <p:sp>
        <p:nvSpPr>
          <p:cNvPr id="4" name="Rectangle 3">
            <a:extLst>
              <a:ext uri="{FF2B5EF4-FFF2-40B4-BE49-F238E27FC236}">
                <a16:creationId xmlns:a16="http://schemas.microsoft.com/office/drawing/2014/main" id="{A15698B3-0912-4F9A-91FF-7672C2DB5F90}"/>
              </a:ext>
            </a:extLst>
          </p:cNvPr>
          <p:cNvSpPr/>
          <p:nvPr/>
        </p:nvSpPr>
        <p:spPr>
          <a:xfrm>
            <a:off x="505050" y="2473695"/>
            <a:ext cx="11392912" cy="690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6" name="Rectangle 5">
            <a:extLst>
              <a:ext uri="{FF2B5EF4-FFF2-40B4-BE49-F238E27FC236}">
                <a16:creationId xmlns:a16="http://schemas.microsoft.com/office/drawing/2014/main" id="{C3784BC6-240A-4993-BA85-291D2D5E7219}"/>
              </a:ext>
            </a:extLst>
          </p:cNvPr>
          <p:cNvSpPr/>
          <p:nvPr/>
        </p:nvSpPr>
        <p:spPr>
          <a:xfrm>
            <a:off x="506011" y="1781896"/>
            <a:ext cx="11392912" cy="101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7" name="Rectangle 6">
            <a:extLst>
              <a:ext uri="{FF2B5EF4-FFF2-40B4-BE49-F238E27FC236}">
                <a16:creationId xmlns:a16="http://schemas.microsoft.com/office/drawing/2014/main" id="{536DB060-1940-497A-AC8F-BA67D4A42082}"/>
              </a:ext>
            </a:extLst>
          </p:cNvPr>
          <p:cNvSpPr/>
          <p:nvPr/>
        </p:nvSpPr>
        <p:spPr>
          <a:xfrm>
            <a:off x="508674" y="3165494"/>
            <a:ext cx="11392912" cy="515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8" name="Rectangle 7">
            <a:extLst>
              <a:ext uri="{FF2B5EF4-FFF2-40B4-BE49-F238E27FC236}">
                <a16:creationId xmlns:a16="http://schemas.microsoft.com/office/drawing/2014/main" id="{CC7B0673-4180-4D7B-A56F-B79CE2125B48}"/>
              </a:ext>
            </a:extLst>
          </p:cNvPr>
          <p:cNvSpPr/>
          <p:nvPr/>
        </p:nvSpPr>
        <p:spPr>
          <a:xfrm>
            <a:off x="501428" y="3692286"/>
            <a:ext cx="11392912" cy="4355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9" name="Rectangle 8">
            <a:extLst>
              <a:ext uri="{FF2B5EF4-FFF2-40B4-BE49-F238E27FC236}">
                <a16:creationId xmlns:a16="http://schemas.microsoft.com/office/drawing/2014/main" id="{F0BDEF36-3611-4477-AEF0-568894E4C6BF}"/>
              </a:ext>
            </a:extLst>
          </p:cNvPr>
          <p:cNvSpPr/>
          <p:nvPr/>
        </p:nvSpPr>
        <p:spPr>
          <a:xfrm>
            <a:off x="501428" y="4136939"/>
            <a:ext cx="11392912" cy="17100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11" name="TextBox 10">
            <a:extLst>
              <a:ext uri="{FF2B5EF4-FFF2-40B4-BE49-F238E27FC236}">
                <a16:creationId xmlns:a16="http://schemas.microsoft.com/office/drawing/2014/main" id="{1C871386-0166-F7C7-3A65-0905E104AB3B}"/>
              </a:ext>
            </a:extLst>
          </p:cNvPr>
          <p:cNvSpPr txBox="1"/>
          <p:nvPr/>
        </p:nvSpPr>
        <p:spPr>
          <a:xfrm>
            <a:off x="797170" y="409560"/>
            <a:ext cx="1915268" cy="707886"/>
          </a:xfrm>
          <a:prstGeom prst="rect">
            <a:avLst/>
          </a:prstGeom>
          <a:noFill/>
        </p:spPr>
        <p:txBody>
          <a:bodyPr wrap="none" rtlCol="0">
            <a:spAutoFit/>
          </a:bodyPr>
          <a:lstStyle/>
          <a:p>
            <a:r>
              <a:rPr lang="en-GB" sz="4000" dirty="0">
                <a:latin typeface="Aptos Display" panose="020B0004020202020204" pitchFamily="34" charset="0"/>
              </a:rPr>
              <a:t>The Law</a:t>
            </a:r>
          </a:p>
        </p:txBody>
      </p:sp>
    </p:spTree>
    <p:extLst>
      <p:ext uri="{BB962C8B-B14F-4D97-AF65-F5344CB8AC3E}">
        <p14:creationId xmlns:p14="http://schemas.microsoft.com/office/powerpoint/2010/main" val="175414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B5B81-C0B7-4F58-AABE-1D21800116D8}"/>
              </a:ext>
            </a:extLst>
          </p:cNvPr>
          <p:cNvSpPr>
            <a:spLocks noGrp="1"/>
          </p:cNvSpPr>
          <p:nvPr>
            <p:ph type="title"/>
          </p:nvPr>
        </p:nvSpPr>
        <p:spPr>
          <a:xfrm>
            <a:off x="493444" y="467806"/>
            <a:ext cx="10515600" cy="1325563"/>
          </a:xfrm>
          <a:solidFill>
            <a:schemeClr val="bg1"/>
          </a:solidFill>
        </p:spPr>
        <p:txBody>
          <a:bodyPr>
            <a:normAutofit/>
          </a:bodyPr>
          <a:lstStyle/>
          <a:p>
            <a:r>
              <a:rPr lang="en-GB" sz="4000" dirty="0"/>
              <a:t>There are some genuine reasons that someone may need to carry a knife:</a:t>
            </a:r>
          </a:p>
        </p:txBody>
      </p:sp>
      <p:sp>
        <p:nvSpPr>
          <p:cNvPr id="3" name="Content Placeholder 2">
            <a:extLst>
              <a:ext uri="{FF2B5EF4-FFF2-40B4-BE49-F238E27FC236}">
                <a16:creationId xmlns:a16="http://schemas.microsoft.com/office/drawing/2014/main" id="{EF591DB8-7D49-42A7-94CB-0D25A4797636}"/>
              </a:ext>
            </a:extLst>
          </p:cNvPr>
          <p:cNvSpPr>
            <a:spLocks noGrp="1"/>
          </p:cNvSpPr>
          <p:nvPr>
            <p:ph idx="1"/>
          </p:nvPr>
        </p:nvSpPr>
        <p:spPr>
          <a:xfrm>
            <a:off x="565404" y="3034185"/>
            <a:ext cx="10515600" cy="2712819"/>
          </a:xfrm>
          <a:solidFill>
            <a:schemeClr val="bg1"/>
          </a:solidFill>
        </p:spPr>
        <p:txBody>
          <a:bodyPr>
            <a:normAutofit/>
          </a:bodyPr>
          <a:lstStyle/>
          <a:p>
            <a:r>
              <a:rPr lang="en-GB" sz="2400" dirty="0"/>
              <a:t>They have just purchased a kitchen knife from a shop, and they are older than 18 years old. It is still cased in packaging/protection.</a:t>
            </a:r>
          </a:p>
          <a:p>
            <a:r>
              <a:rPr lang="en-GB" sz="2400" dirty="0"/>
              <a:t>They are going fishing, and they need a small knife as part of their fishing equipment. Stored safely in their equipment.</a:t>
            </a:r>
          </a:p>
          <a:p>
            <a:r>
              <a:rPr lang="en-GB" sz="2400" dirty="0"/>
              <a:t>They need a specific type of knife for their job like a chef or carpenter.</a:t>
            </a:r>
          </a:p>
        </p:txBody>
      </p:sp>
      <p:sp>
        <p:nvSpPr>
          <p:cNvPr id="4" name="TextBox 3">
            <a:extLst>
              <a:ext uri="{FF2B5EF4-FFF2-40B4-BE49-F238E27FC236}">
                <a16:creationId xmlns:a16="http://schemas.microsoft.com/office/drawing/2014/main" id="{A20C8D8D-A7D7-41EA-92AC-E391B97FF99C}"/>
              </a:ext>
            </a:extLst>
          </p:cNvPr>
          <p:cNvSpPr txBox="1"/>
          <p:nvPr/>
        </p:nvSpPr>
        <p:spPr>
          <a:xfrm>
            <a:off x="493444" y="2088351"/>
            <a:ext cx="10049588" cy="461665"/>
          </a:xfrm>
          <a:prstGeom prst="rect">
            <a:avLst/>
          </a:prstGeom>
          <a:noFill/>
        </p:spPr>
        <p:txBody>
          <a:bodyPr wrap="square" rtlCol="0">
            <a:spAutoFit/>
          </a:bodyPr>
          <a:lstStyle/>
          <a:p>
            <a:r>
              <a:rPr lang="en-GB" sz="2400" dirty="0">
                <a:latin typeface="Aptos Display" panose="020B0004020202020204" pitchFamily="34" charset="0"/>
              </a:rPr>
              <a:t>Can you think of any genuine examples when a person may legally carry a knife?</a:t>
            </a:r>
          </a:p>
        </p:txBody>
      </p:sp>
    </p:spTree>
    <p:extLst>
      <p:ext uri="{BB962C8B-B14F-4D97-AF65-F5344CB8AC3E}">
        <p14:creationId xmlns:p14="http://schemas.microsoft.com/office/powerpoint/2010/main" val="3675278978"/>
      </p:ext>
    </p:extLst>
  </p:cSld>
  <p:clrMapOvr>
    <a:masterClrMapping/>
  </p:clrMapOvr>
  <mc:AlternateContent xmlns:mc="http://schemas.openxmlformats.org/markup-compatibility/2006" xmlns:p14="http://schemas.microsoft.com/office/powerpoint/2010/main">
    <mc:Choice Requires="p14">
      <p:transition spd="slow" p14:dur="2000" advTm="72566"/>
    </mc:Choice>
    <mc:Fallback xmlns="">
      <p:transition spd="slow" advTm="7256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426E-61D6-465B-AC41-11B3D00637FC}"/>
              </a:ext>
            </a:extLst>
          </p:cNvPr>
          <p:cNvSpPr>
            <a:spLocks noGrp="1"/>
          </p:cNvSpPr>
          <p:nvPr>
            <p:ph type="title"/>
          </p:nvPr>
        </p:nvSpPr>
        <p:spPr>
          <a:xfrm>
            <a:off x="604007" y="365125"/>
            <a:ext cx="6000750" cy="815797"/>
          </a:xfrm>
          <a:solidFill>
            <a:schemeClr val="bg1"/>
          </a:solidFill>
        </p:spPr>
        <p:txBody>
          <a:bodyPr>
            <a:normAutofit fontScale="90000"/>
          </a:bodyPr>
          <a:lstStyle/>
          <a:p>
            <a:r>
              <a:rPr lang="en-GB" dirty="0"/>
              <a:t>What is Joint Enterprise?</a:t>
            </a:r>
          </a:p>
        </p:txBody>
      </p:sp>
      <p:sp>
        <p:nvSpPr>
          <p:cNvPr id="3" name="Content Placeholder 2">
            <a:extLst>
              <a:ext uri="{FF2B5EF4-FFF2-40B4-BE49-F238E27FC236}">
                <a16:creationId xmlns:a16="http://schemas.microsoft.com/office/drawing/2014/main" id="{EC134D1E-8165-45CA-80F4-7D91739A106E}"/>
              </a:ext>
            </a:extLst>
          </p:cNvPr>
          <p:cNvSpPr>
            <a:spLocks noGrp="1"/>
          </p:cNvSpPr>
          <p:nvPr>
            <p:ph idx="1"/>
          </p:nvPr>
        </p:nvSpPr>
        <p:spPr>
          <a:xfrm>
            <a:off x="604007" y="1385889"/>
            <a:ext cx="10947633" cy="4182574"/>
          </a:xfrm>
          <a:solidFill>
            <a:schemeClr val="bg1"/>
          </a:solidFill>
        </p:spPr>
        <p:txBody>
          <a:bodyPr>
            <a:normAutofit/>
          </a:bodyPr>
          <a:lstStyle/>
          <a:p>
            <a:pPr marL="0" indent="0">
              <a:buNone/>
            </a:pPr>
            <a:r>
              <a:rPr lang="en-GB" sz="2000" dirty="0"/>
              <a:t>Joint enterprise is a section of the law that allows two or more people to be convicted of the same crime even though they had differing levels of involvement.</a:t>
            </a:r>
          </a:p>
          <a:p>
            <a:pPr marL="0" indent="0">
              <a:buNone/>
            </a:pPr>
            <a:r>
              <a:rPr lang="en-GB" sz="2000" dirty="0"/>
              <a:t>For example:</a:t>
            </a:r>
          </a:p>
          <a:p>
            <a:pPr marL="0" indent="0">
              <a:buNone/>
            </a:pPr>
            <a:r>
              <a:rPr lang="en-GB" sz="2000" dirty="0"/>
              <a:t>A group of 5 teenagers were involved in a stabbing of another person.  One of the teenagers was convicted of murder and the other 4 were charged under joint enterprise as they knew the teenager had a knife and that he intended to use it.  However, all 4 did nothing to prevent this from happening and helped him flee the scene.</a:t>
            </a:r>
          </a:p>
          <a:p>
            <a:pPr marL="0" indent="0">
              <a:buNone/>
            </a:pPr>
            <a:r>
              <a:rPr lang="en-GB" sz="2000" dirty="0"/>
              <a:t>Someone convicted of joint enterprise could have played a number of roles, such as;</a:t>
            </a:r>
          </a:p>
          <a:p>
            <a:r>
              <a:rPr lang="en-GB" sz="2000" dirty="0"/>
              <a:t>Providing the weapon.</a:t>
            </a:r>
          </a:p>
          <a:p>
            <a:r>
              <a:rPr lang="en-GB" sz="2000" dirty="0"/>
              <a:t>Arranging the meeting between the victim and perpetrator.</a:t>
            </a:r>
          </a:p>
          <a:p>
            <a:r>
              <a:rPr lang="en-GB" sz="2000" dirty="0"/>
              <a:t>Assisting the perpetrator with fleeing the scene.</a:t>
            </a:r>
          </a:p>
          <a:p>
            <a:endParaRPr lang="en-GB" sz="2400" dirty="0"/>
          </a:p>
          <a:p>
            <a:endParaRPr lang="en-GB" sz="2400" dirty="0"/>
          </a:p>
        </p:txBody>
      </p:sp>
      <p:sp>
        <p:nvSpPr>
          <p:cNvPr id="4" name="TextBox 3">
            <a:extLst>
              <a:ext uri="{FF2B5EF4-FFF2-40B4-BE49-F238E27FC236}">
                <a16:creationId xmlns:a16="http://schemas.microsoft.com/office/drawing/2014/main" id="{443E6AC8-BF0A-4D16-B956-C66EA96AF2BE}"/>
              </a:ext>
            </a:extLst>
          </p:cNvPr>
          <p:cNvSpPr txBox="1"/>
          <p:nvPr/>
        </p:nvSpPr>
        <p:spPr>
          <a:xfrm>
            <a:off x="6604757" y="5123604"/>
            <a:ext cx="2691725" cy="1200329"/>
          </a:xfrm>
          <a:prstGeom prst="rect">
            <a:avLst/>
          </a:prstGeom>
          <a:noFill/>
        </p:spPr>
        <p:txBody>
          <a:bodyPr wrap="square" rtlCol="0">
            <a:spAutoFit/>
          </a:bodyPr>
          <a:lstStyle/>
          <a:p>
            <a:r>
              <a:rPr lang="en-GB" dirty="0">
                <a:solidFill>
                  <a:srgbClr val="FF0000"/>
                </a:solidFill>
                <a:latin typeface="Aptos Display" panose="020B0004020202020204" pitchFamily="34" charset="0"/>
              </a:rPr>
              <a:t>Think about who your friends are and what they do.  Could they get you into trouble?</a:t>
            </a:r>
          </a:p>
        </p:txBody>
      </p:sp>
    </p:spTree>
    <p:extLst>
      <p:ext uri="{BB962C8B-B14F-4D97-AF65-F5344CB8AC3E}">
        <p14:creationId xmlns:p14="http://schemas.microsoft.com/office/powerpoint/2010/main" val="2003752796"/>
      </p:ext>
    </p:extLst>
  </p:cSld>
  <p:clrMapOvr>
    <a:masterClrMapping/>
  </p:clrMapOvr>
  <mc:AlternateContent xmlns:mc="http://schemas.openxmlformats.org/markup-compatibility/2006" xmlns:p14="http://schemas.microsoft.com/office/powerpoint/2010/main">
    <mc:Choice Requires="p14">
      <p:transition spd="slow" p14:dur="2000" advTm="35215"/>
    </mc:Choice>
    <mc:Fallback xmlns="">
      <p:transition spd="slow" advTm="3521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DFC7-89F4-4AAE-B062-398E17021BEF}"/>
              </a:ext>
            </a:extLst>
          </p:cNvPr>
          <p:cNvSpPr>
            <a:spLocks noGrp="1"/>
          </p:cNvSpPr>
          <p:nvPr>
            <p:ph type="title"/>
          </p:nvPr>
        </p:nvSpPr>
        <p:spPr/>
        <p:txBody>
          <a:bodyPr/>
          <a:lstStyle/>
          <a:p>
            <a:r>
              <a:rPr lang="en-GB"/>
              <a:t>Stop and Search</a:t>
            </a:r>
          </a:p>
        </p:txBody>
      </p:sp>
      <p:sp>
        <p:nvSpPr>
          <p:cNvPr id="3" name="Content Placeholder 2">
            <a:extLst>
              <a:ext uri="{FF2B5EF4-FFF2-40B4-BE49-F238E27FC236}">
                <a16:creationId xmlns:a16="http://schemas.microsoft.com/office/drawing/2014/main" id="{69DB0F54-0A45-4202-819A-6F6938BA9813}"/>
              </a:ext>
            </a:extLst>
          </p:cNvPr>
          <p:cNvSpPr>
            <a:spLocks noGrp="1"/>
          </p:cNvSpPr>
          <p:nvPr>
            <p:ph idx="1"/>
          </p:nvPr>
        </p:nvSpPr>
        <p:spPr>
          <a:xfrm>
            <a:off x="451701" y="1505113"/>
            <a:ext cx="11189314" cy="3348241"/>
          </a:xfrm>
          <a:noFill/>
          <a:ln>
            <a:noFill/>
          </a:ln>
        </p:spPr>
        <p:txBody>
          <a:bodyPr>
            <a:normAutofit/>
          </a:bodyPr>
          <a:lstStyle/>
          <a:p>
            <a:pPr marL="0" indent="0">
              <a:buNone/>
            </a:pPr>
            <a:r>
              <a:rPr lang="en-GB" sz="2000" dirty="0"/>
              <a:t>Police have the power to stop and search any person if they have ‘reasonable grounds’ to suspect that person may be carrying something on them that is against the law or could cause harm to others. This could include illegal drugs, a knife or weapon, stolen items or an item that could be used to commit a crime.</a:t>
            </a:r>
          </a:p>
          <a:p>
            <a:pPr marL="0" indent="0">
              <a:buNone/>
            </a:pPr>
            <a:r>
              <a:rPr lang="en-GB" sz="2000" dirty="0"/>
              <a:t>Examples of ‘reasonable grounds’ could include: </a:t>
            </a:r>
          </a:p>
          <a:p>
            <a:r>
              <a:rPr lang="en-GB" sz="2000" dirty="0"/>
              <a:t>A member of the public has told a police officer that someone is carrying something they shouldn’t be</a:t>
            </a:r>
          </a:p>
          <a:p>
            <a:r>
              <a:rPr lang="en-GB" sz="2000" dirty="0"/>
              <a:t>Somebody matches the description of someone they are looking for.</a:t>
            </a:r>
          </a:p>
          <a:p>
            <a:pPr marL="0" indent="0">
              <a:buNone/>
            </a:pPr>
            <a:r>
              <a:rPr lang="en-GB" sz="2000" dirty="0"/>
              <a:t> When an officer conducts a stop &amp; search there are a number of steps they must take during the process.</a:t>
            </a:r>
          </a:p>
          <a:p>
            <a:pPr marL="0" indent="0">
              <a:buNone/>
            </a:pPr>
            <a:endParaRPr lang="en-GB" dirty="0"/>
          </a:p>
        </p:txBody>
      </p:sp>
      <p:sp>
        <p:nvSpPr>
          <p:cNvPr id="4" name="TextBox 3">
            <a:extLst>
              <a:ext uri="{FF2B5EF4-FFF2-40B4-BE49-F238E27FC236}">
                <a16:creationId xmlns:a16="http://schemas.microsoft.com/office/drawing/2014/main" id="{CBC17B23-3378-9FAE-0A93-D4846D480218}"/>
              </a:ext>
            </a:extLst>
          </p:cNvPr>
          <p:cNvSpPr txBox="1"/>
          <p:nvPr/>
        </p:nvSpPr>
        <p:spPr>
          <a:xfrm>
            <a:off x="2740696" y="4412408"/>
            <a:ext cx="6089776" cy="1200329"/>
          </a:xfrm>
          <a:prstGeom prst="rect">
            <a:avLst/>
          </a:prstGeom>
          <a:noFill/>
        </p:spPr>
        <p:txBody>
          <a:bodyPr wrap="square" rtlCol="0">
            <a:spAutoFit/>
          </a:bodyPr>
          <a:lstStyle/>
          <a:p>
            <a:r>
              <a:rPr lang="en-GB" dirty="0">
                <a:latin typeface="Aptos Display" panose="020B0004020202020204" pitchFamily="34" charset="0"/>
              </a:rPr>
              <a:t>Task 4:</a:t>
            </a:r>
          </a:p>
          <a:p>
            <a:r>
              <a:rPr lang="en-GB" dirty="0">
                <a:latin typeface="Aptos Display" panose="020B0004020202020204" pitchFamily="34" charset="0"/>
              </a:rPr>
              <a:t>How would you feel if you were stopped by the police or in school by somebody and explained that a bag search was going to be carried out?</a:t>
            </a:r>
          </a:p>
        </p:txBody>
      </p:sp>
    </p:spTree>
    <p:extLst>
      <p:ext uri="{BB962C8B-B14F-4D97-AF65-F5344CB8AC3E}">
        <p14:creationId xmlns:p14="http://schemas.microsoft.com/office/powerpoint/2010/main" val="3266662185"/>
      </p:ext>
    </p:extLst>
  </p:cSld>
  <p:clrMapOvr>
    <a:masterClrMapping/>
  </p:clrMapOvr>
  <mc:AlternateContent xmlns:mc="http://schemas.openxmlformats.org/markup-compatibility/2006" xmlns:p14="http://schemas.microsoft.com/office/powerpoint/2010/main">
    <mc:Choice Requires="p14">
      <p:transition spd="slow" p14:dur="2000" advTm="44203"/>
    </mc:Choice>
    <mc:Fallback xmlns="">
      <p:transition spd="slow" advTm="44203"/>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28901"/>
            <a:ext cx="10515600" cy="1325563"/>
          </a:xfrm>
          <a:solidFill>
            <a:schemeClr val="bg1"/>
          </a:solidFill>
        </p:spPr>
        <p:txBody>
          <a:bodyPr>
            <a:normAutofit fontScale="90000"/>
          </a:bodyPr>
          <a:lstStyle/>
          <a:p>
            <a:r>
              <a:rPr lang="en-GB" dirty="0">
                <a:latin typeface="Aptos Display" panose="020B0004020202020204" pitchFamily="34" charset="0"/>
              </a:rPr>
              <a:t>Task 5: </a:t>
            </a:r>
            <a:br>
              <a:rPr lang="en-GB" dirty="0">
                <a:latin typeface="Aptos Display" panose="020B0004020202020204" pitchFamily="34" charset="0"/>
              </a:rPr>
            </a:br>
            <a:r>
              <a:rPr lang="en-GB" sz="2400" dirty="0">
                <a:latin typeface="Aptos Display" panose="020B0004020202020204" pitchFamily="34" charset="0"/>
              </a:rPr>
              <a:t>Read the situation below and answer the following questions using your own thoughts and opinions. </a:t>
            </a:r>
          </a:p>
        </p:txBody>
      </p:sp>
      <p:sp>
        <p:nvSpPr>
          <p:cNvPr id="3" name="Content Placeholder 2"/>
          <p:cNvSpPr>
            <a:spLocks noGrp="1"/>
          </p:cNvSpPr>
          <p:nvPr>
            <p:ph idx="1"/>
          </p:nvPr>
        </p:nvSpPr>
        <p:spPr>
          <a:xfrm>
            <a:off x="838200" y="2141537"/>
            <a:ext cx="6826819" cy="3391755"/>
          </a:xfrm>
          <a:solidFill>
            <a:schemeClr val="bg1"/>
          </a:solidFill>
          <a:ln>
            <a:solidFill>
              <a:schemeClr val="bg1"/>
            </a:solidFill>
          </a:ln>
        </p:spPr>
        <p:txBody>
          <a:bodyPr>
            <a:normAutofit fontScale="92500" lnSpcReduction="10000"/>
          </a:bodyPr>
          <a:lstStyle/>
          <a:p>
            <a:pPr marL="0" indent="0">
              <a:buNone/>
            </a:pPr>
            <a:r>
              <a:rPr lang="en-GB" sz="2200" i="1" dirty="0"/>
              <a:t>Imagine a young person of about your age called Nisah, who is hanging out with their best friend Alex.</a:t>
            </a:r>
          </a:p>
          <a:p>
            <a:pPr marL="0" indent="0">
              <a:buNone/>
            </a:pPr>
            <a:r>
              <a:rPr lang="en-GB" sz="2200" i="1" dirty="0"/>
              <a:t>Alex says, ‘Do you want to see what I have got?’</a:t>
            </a:r>
          </a:p>
          <a:p>
            <a:pPr marL="0" indent="0">
              <a:buNone/>
            </a:pPr>
            <a:r>
              <a:rPr lang="en-GB" sz="2200" i="1" dirty="0"/>
              <a:t>‘What is it?’ Nisha replies.</a:t>
            </a:r>
          </a:p>
          <a:p>
            <a:pPr marL="0" indent="0">
              <a:buNone/>
            </a:pPr>
            <a:r>
              <a:rPr lang="en-GB" sz="2200" i="1" dirty="0"/>
              <a:t>Alex takes something from their pocket. ‘Look – I got a knife from my brother. It’s only small. I am going to carry it with me all the time.’</a:t>
            </a:r>
          </a:p>
          <a:p>
            <a:pPr marL="0" indent="0">
              <a:buNone/>
            </a:pPr>
            <a:r>
              <a:rPr lang="en-GB" sz="2200" i="1" dirty="0"/>
              <a:t>‘Why would you want to do that?’ Nisah asks.</a:t>
            </a:r>
          </a:p>
          <a:p>
            <a:pPr marL="0" indent="0">
              <a:buNone/>
            </a:pPr>
            <a:r>
              <a:rPr lang="en-GB" sz="2200" i="1" dirty="0"/>
              <a:t>‘You mustn’t tell anyone it’s a secret. Promise me you won’t tell anyone. I could get into trouble.’ Alex says.</a:t>
            </a:r>
          </a:p>
          <a:p>
            <a:pPr marL="0" indent="0">
              <a:buNone/>
            </a:pPr>
            <a:endParaRPr lang="en-GB" dirty="0"/>
          </a:p>
        </p:txBody>
      </p:sp>
      <p:sp>
        <p:nvSpPr>
          <p:cNvPr id="5" name="TextBox 4"/>
          <p:cNvSpPr txBox="1"/>
          <p:nvPr/>
        </p:nvSpPr>
        <p:spPr>
          <a:xfrm>
            <a:off x="8570637" y="2337283"/>
            <a:ext cx="2963334" cy="1908215"/>
          </a:xfrm>
          <a:prstGeom prst="rect">
            <a:avLst/>
          </a:prstGeom>
          <a:solidFill>
            <a:schemeClr val="bg1"/>
          </a:solidFill>
          <a:ln>
            <a:solidFill>
              <a:schemeClr val="bg1"/>
            </a:solidFill>
          </a:ln>
        </p:spPr>
        <p:txBody>
          <a:bodyPr wrap="square" rtlCol="0">
            <a:spAutoFit/>
          </a:bodyPr>
          <a:lstStyle/>
          <a:p>
            <a:endParaRPr lang="en-GB" sz="2000" dirty="0">
              <a:solidFill>
                <a:srgbClr val="FF0000"/>
              </a:solidFill>
              <a:latin typeface="Aptos Display" panose="020B0004020202020204" pitchFamily="34" charset="0"/>
            </a:endParaRPr>
          </a:p>
          <a:p>
            <a:pPr marL="342900" indent="-342900">
              <a:buFont typeface="+mj-lt"/>
              <a:buAutoNum type="arabicPeriod"/>
            </a:pPr>
            <a:r>
              <a:rPr lang="en-GB" sz="2000" dirty="0">
                <a:solidFill>
                  <a:srgbClr val="FF0000"/>
                </a:solidFill>
                <a:latin typeface="Aptos Display" panose="020B0004020202020204" pitchFamily="34" charset="0"/>
              </a:rPr>
              <a:t>Why do you think Alex is carrying a knife?</a:t>
            </a:r>
          </a:p>
          <a:p>
            <a:endParaRPr lang="en-GB" sz="2000" dirty="0">
              <a:solidFill>
                <a:srgbClr val="FF0000"/>
              </a:solidFill>
              <a:latin typeface="Aptos Display" panose="020B0004020202020204" pitchFamily="34" charset="0"/>
            </a:endParaRPr>
          </a:p>
          <a:p>
            <a:r>
              <a:rPr lang="en-GB" sz="2000" dirty="0">
                <a:solidFill>
                  <a:srgbClr val="FF0000"/>
                </a:solidFill>
                <a:latin typeface="Aptos Display" panose="020B0004020202020204" pitchFamily="34" charset="0"/>
              </a:rPr>
              <a:t>2.  What should Nisah do?</a:t>
            </a:r>
          </a:p>
          <a:p>
            <a:endParaRPr lang="en-GB" dirty="0">
              <a:latin typeface="Aptos Display" panose="020B0004020202020204" pitchFamily="34" charset="0"/>
            </a:endParaRPr>
          </a:p>
        </p:txBody>
      </p:sp>
    </p:spTree>
    <p:custDataLst>
      <p:tags r:id="rId1"/>
    </p:custDataLst>
    <p:extLst>
      <p:ext uri="{BB962C8B-B14F-4D97-AF65-F5344CB8AC3E}">
        <p14:creationId xmlns:p14="http://schemas.microsoft.com/office/powerpoint/2010/main" val="2173293428"/>
      </p:ext>
    </p:extLst>
  </p:cSld>
  <p:clrMapOvr>
    <a:masterClrMapping/>
  </p:clrMapOvr>
  <mc:AlternateContent xmlns:mc="http://schemas.openxmlformats.org/markup-compatibility/2006" xmlns:p14="http://schemas.microsoft.com/office/powerpoint/2010/main">
    <mc:Choice Requires="p14">
      <p:transition spd="slow" p14:dur="2000" advTm="44331"/>
    </mc:Choice>
    <mc:Fallback xmlns="">
      <p:transition spd="slow" advTm="443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EE8BD-2DCC-48E5-9BFF-206BB38B6184}"/>
              </a:ext>
            </a:extLst>
          </p:cNvPr>
          <p:cNvSpPr>
            <a:spLocks noGrp="1"/>
          </p:cNvSpPr>
          <p:nvPr>
            <p:ph type="title"/>
          </p:nvPr>
        </p:nvSpPr>
        <p:spPr>
          <a:xfrm>
            <a:off x="838200" y="365126"/>
            <a:ext cx="1670108" cy="658332"/>
          </a:xfrm>
          <a:solidFill>
            <a:schemeClr val="bg1"/>
          </a:solidFill>
          <a:ln>
            <a:solidFill>
              <a:schemeClr val="bg1"/>
            </a:solidFill>
          </a:ln>
        </p:spPr>
        <p:txBody>
          <a:bodyPr>
            <a:normAutofit fontScale="90000"/>
          </a:bodyPr>
          <a:lstStyle/>
          <a:p>
            <a:r>
              <a:rPr lang="en-GB" b="1" u="sng" dirty="0"/>
              <a:t>Task 6</a:t>
            </a:r>
          </a:p>
        </p:txBody>
      </p:sp>
      <p:grpSp>
        <p:nvGrpSpPr>
          <p:cNvPr id="3" name="Group 2">
            <a:extLst>
              <a:ext uri="{FF2B5EF4-FFF2-40B4-BE49-F238E27FC236}">
                <a16:creationId xmlns:a16="http://schemas.microsoft.com/office/drawing/2014/main" id="{7A1212C8-0C47-01DB-8A7D-585FBC3633BB}"/>
              </a:ext>
            </a:extLst>
          </p:cNvPr>
          <p:cNvGrpSpPr/>
          <p:nvPr/>
        </p:nvGrpSpPr>
        <p:grpSpPr>
          <a:xfrm>
            <a:off x="838200" y="1252092"/>
            <a:ext cx="4429958" cy="4429958"/>
            <a:chOff x="1211802" y="1633491"/>
            <a:chExt cx="4429958" cy="4429958"/>
          </a:xfrm>
        </p:grpSpPr>
        <p:cxnSp>
          <p:nvCxnSpPr>
            <p:cNvPr id="5" name="Straight Connector 4">
              <a:extLst>
                <a:ext uri="{FF2B5EF4-FFF2-40B4-BE49-F238E27FC236}">
                  <a16:creationId xmlns:a16="http://schemas.microsoft.com/office/drawing/2014/main" id="{226A025C-951D-4EA4-A84A-F099E5AB1826}"/>
                </a:ext>
              </a:extLst>
            </p:cNvPr>
            <p:cNvCxnSpPr/>
            <p:nvPr/>
          </p:nvCxnSpPr>
          <p:spPr>
            <a:xfrm>
              <a:off x="3426781" y="1633491"/>
              <a:ext cx="0" cy="442995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366091D-885D-4CB8-AA3D-41BC93F03D64}"/>
                </a:ext>
              </a:extLst>
            </p:cNvPr>
            <p:cNvCxnSpPr/>
            <p:nvPr/>
          </p:nvCxnSpPr>
          <p:spPr>
            <a:xfrm>
              <a:off x="1211802" y="3799643"/>
              <a:ext cx="4429958"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8283540-C87C-4722-A63C-736BFBA9AE04}"/>
                </a:ext>
              </a:extLst>
            </p:cNvPr>
            <p:cNvSpPr txBox="1"/>
            <p:nvPr/>
          </p:nvSpPr>
          <p:spPr>
            <a:xfrm>
              <a:off x="1951050" y="2475104"/>
              <a:ext cx="954715" cy="369332"/>
            </a:xfrm>
            <a:prstGeom prst="rect">
              <a:avLst/>
            </a:prstGeom>
            <a:noFill/>
          </p:spPr>
          <p:txBody>
            <a:bodyPr wrap="square" rtlCol="0">
              <a:spAutoFit/>
            </a:bodyPr>
            <a:lstStyle/>
            <a:p>
              <a:r>
                <a:rPr lang="en-GB" dirty="0">
                  <a:latin typeface="Aptos Display" panose="020B0004020202020204" pitchFamily="34" charset="0"/>
                </a:rPr>
                <a:t>You</a:t>
              </a:r>
            </a:p>
          </p:txBody>
        </p:sp>
        <p:sp>
          <p:nvSpPr>
            <p:cNvPr id="10" name="TextBox 9">
              <a:extLst>
                <a:ext uri="{FF2B5EF4-FFF2-40B4-BE49-F238E27FC236}">
                  <a16:creationId xmlns:a16="http://schemas.microsoft.com/office/drawing/2014/main" id="{653CD5B6-77C4-4242-BB29-7A71F678C1E4}"/>
                </a:ext>
              </a:extLst>
            </p:cNvPr>
            <p:cNvSpPr txBox="1"/>
            <p:nvPr/>
          </p:nvSpPr>
          <p:spPr>
            <a:xfrm>
              <a:off x="3947798" y="2336604"/>
              <a:ext cx="1220314" cy="646331"/>
            </a:xfrm>
            <a:prstGeom prst="rect">
              <a:avLst/>
            </a:prstGeom>
            <a:noFill/>
          </p:spPr>
          <p:txBody>
            <a:bodyPr wrap="square" rtlCol="0">
              <a:spAutoFit/>
            </a:bodyPr>
            <a:lstStyle/>
            <a:p>
              <a:r>
                <a:rPr lang="en-GB" dirty="0">
                  <a:latin typeface="Aptos Display" panose="020B0004020202020204" pitchFamily="34" charset="0"/>
                </a:rPr>
                <a:t>Your family and friends</a:t>
              </a:r>
            </a:p>
          </p:txBody>
        </p:sp>
        <p:sp>
          <p:nvSpPr>
            <p:cNvPr id="11" name="TextBox 10">
              <a:extLst>
                <a:ext uri="{FF2B5EF4-FFF2-40B4-BE49-F238E27FC236}">
                  <a16:creationId xmlns:a16="http://schemas.microsoft.com/office/drawing/2014/main" id="{FEC67300-2707-48FB-AF6F-C75CC787EC97}"/>
                </a:ext>
              </a:extLst>
            </p:cNvPr>
            <p:cNvSpPr txBox="1"/>
            <p:nvPr/>
          </p:nvSpPr>
          <p:spPr>
            <a:xfrm>
              <a:off x="1476095" y="4660777"/>
              <a:ext cx="1491449" cy="369332"/>
            </a:xfrm>
            <a:prstGeom prst="rect">
              <a:avLst/>
            </a:prstGeom>
            <a:noFill/>
          </p:spPr>
          <p:txBody>
            <a:bodyPr wrap="square" rtlCol="0">
              <a:spAutoFit/>
            </a:bodyPr>
            <a:lstStyle/>
            <a:p>
              <a:r>
                <a:rPr lang="en-GB" dirty="0">
                  <a:latin typeface="Aptos Display" panose="020B0004020202020204" pitchFamily="34" charset="0"/>
                </a:rPr>
                <a:t>Communities</a:t>
              </a:r>
            </a:p>
          </p:txBody>
        </p:sp>
        <p:sp>
          <p:nvSpPr>
            <p:cNvPr id="12" name="TextBox 11">
              <a:extLst>
                <a:ext uri="{FF2B5EF4-FFF2-40B4-BE49-F238E27FC236}">
                  <a16:creationId xmlns:a16="http://schemas.microsoft.com/office/drawing/2014/main" id="{61148203-201C-4910-A7A8-DA0E9FC0930F}"/>
                </a:ext>
              </a:extLst>
            </p:cNvPr>
            <p:cNvSpPr txBox="1"/>
            <p:nvPr/>
          </p:nvSpPr>
          <p:spPr>
            <a:xfrm>
              <a:off x="4136994" y="4660777"/>
              <a:ext cx="1438183" cy="369332"/>
            </a:xfrm>
            <a:prstGeom prst="rect">
              <a:avLst/>
            </a:prstGeom>
            <a:noFill/>
          </p:spPr>
          <p:txBody>
            <a:bodyPr wrap="square" rtlCol="0">
              <a:spAutoFit/>
            </a:bodyPr>
            <a:lstStyle/>
            <a:p>
              <a:r>
                <a:rPr lang="en-GB" dirty="0">
                  <a:latin typeface="Aptos Display" panose="020B0004020202020204" pitchFamily="34" charset="0"/>
                </a:rPr>
                <a:t>Victims</a:t>
              </a:r>
            </a:p>
          </p:txBody>
        </p:sp>
      </p:grpSp>
      <p:sp>
        <p:nvSpPr>
          <p:cNvPr id="13" name="TextBox 12">
            <a:extLst>
              <a:ext uri="{FF2B5EF4-FFF2-40B4-BE49-F238E27FC236}">
                <a16:creationId xmlns:a16="http://schemas.microsoft.com/office/drawing/2014/main" id="{AC4C1E33-DE37-4B5A-85E4-A65EFE89C52C}"/>
              </a:ext>
            </a:extLst>
          </p:cNvPr>
          <p:cNvSpPr txBox="1"/>
          <p:nvPr/>
        </p:nvSpPr>
        <p:spPr>
          <a:xfrm>
            <a:off x="6921166" y="1855982"/>
            <a:ext cx="3693108" cy="2308324"/>
          </a:xfrm>
          <a:prstGeom prst="rect">
            <a:avLst/>
          </a:prstGeom>
          <a:solidFill>
            <a:schemeClr val="bg1"/>
          </a:solidFill>
          <a:ln>
            <a:solidFill>
              <a:schemeClr val="bg1"/>
            </a:solidFill>
          </a:ln>
        </p:spPr>
        <p:txBody>
          <a:bodyPr wrap="square" rtlCol="0">
            <a:spAutoFit/>
          </a:bodyPr>
          <a:lstStyle/>
          <a:p>
            <a:r>
              <a:rPr lang="en-GB" dirty="0">
                <a:latin typeface="Aptos Display" panose="020B0004020202020204" pitchFamily="34" charset="0"/>
              </a:rPr>
              <a:t>In 4 groups, choose 1 category. </a:t>
            </a:r>
          </a:p>
          <a:p>
            <a:endParaRPr lang="en-GB" dirty="0">
              <a:latin typeface="Aptos Display" panose="020B0004020202020204" pitchFamily="34" charset="0"/>
            </a:endParaRPr>
          </a:p>
          <a:p>
            <a:r>
              <a:rPr lang="en-GB" dirty="0">
                <a:latin typeface="Aptos Display" panose="020B0004020202020204" pitchFamily="34" charset="0"/>
              </a:rPr>
              <a:t>List on mini-white boards as many consequences as they can on knife crime to their given category/person.</a:t>
            </a:r>
          </a:p>
          <a:p>
            <a:endParaRPr lang="en-GB" dirty="0">
              <a:latin typeface="Aptos Display" panose="020B0004020202020204" pitchFamily="34" charset="0"/>
            </a:endParaRPr>
          </a:p>
          <a:p>
            <a:r>
              <a:rPr lang="en-GB" dirty="0">
                <a:latin typeface="Aptos Display" panose="020B0004020202020204" pitchFamily="34" charset="0"/>
              </a:rPr>
              <a:t>Hold up your mini-white boards after 5 mins.</a:t>
            </a:r>
          </a:p>
        </p:txBody>
      </p:sp>
      <p:sp>
        <p:nvSpPr>
          <p:cNvPr id="14" name="TextBox 13">
            <a:extLst>
              <a:ext uri="{FF2B5EF4-FFF2-40B4-BE49-F238E27FC236}">
                <a16:creationId xmlns:a16="http://schemas.microsoft.com/office/drawing/2014/main" id="{577935B3-E2CD-4217-B4D6-28619925301C}"/>
              </a:ext>
            </a:extLst>
          </p:cNvPr>
          <p:cNvSpPr txBox="1"/>
          <p:nvPr/>
        </p:nvSpPr>
        <p:spPr>
          <a:xfrm>
            <a:off x="849922" y="1040513"/>
            <a:ext cx="3546231" cy="461665"/>
          </a:xfrm>
          <a:prstGeom prst="rect">
            <a:avLst/>
          </a:prstGeom>
          <a:solidFill>
            <a:schemeClr val="bg1"/>
          </a:solidFill>
          <a:ln>
            <a:solidFill>
              <a:schemeClr val="bg1"/>
            </a:solidFill>
          </a:ln>
        </p:spPr>
        <p:txBody>
          <a:bodyPr wrap="square" rtlCol="0">
            <a:spAutoFit/>
          </a:bodyPr>
          <a:lstStyle/>
          <a:p>
            <a:r>
              <a:rPr lang="en-GB" sz="2400" dirty="0">
                <a:latin typeface="Aptos Display" panose="020B0004020202020204" pitchFamily="34" charset="0"/>
              </a:rPr>
              <a:t>Mini-white board task</a:t>
            </a:r>
          </a:p>
        </p:txBody>
      </p:sp>
    </p:spTree>
    <p:extLst>
      <p:ext uri="{BB962C8B-B14F-4D97-AF65-F5344CB8AC3E}">
        <p14:creationId xmlns:p14="http://schemas.microsoft.com/office/powerpoint/2010/main" val="427844097"/>
      </p:ext>
    </p:extLst>
  </p:cSld>
  <p:clrMapOvr>
    <a:masterClrMapping/>
  </p:clrMapOvr>
  <mc:AlternateContent xmlns:mc="http://schemas.openxmlformats.org/markup-compatibility/2006" xmlns:p14="http://schemas.microsoft.com/office/powerpoint/2010/main">
    <mc:Choice Requires="p14">
      <p:transition spd="slow" p14:dur="2000" advTm="94274"/>
    </mc:Choice>
    <mc:Fallback xmlns="">
      <p:transition spd="slow" advTm="9427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C59D6B-02BE-47FA-9FFD-DCB6ADD199B1}"/>
              </a:ext>
            </a:extLst>
          </p:cNvPr>
          <p:cNvSpPr txBox="1"/>
          <p:nvPr/>
        </p:nvSpPr>
        <p:spPr>
          <a:xfrm>
            <a:off x="2739901" y="1238758"/>
            <a:ext cx="5892800" cy="5078313"/>
          </a:xfrm>
          <a:prstGeom prst="rect">
            <a:avLst/>
          </a:prstGeom>
          <a:solidFill>
            <a:schemeClr val="accent5">
              <a:lumMod val="20000"/>
              <a:lumOff val="80000"/>
            </a:schemeClr>
          </a:solidFill>
          <a:ln>
            <a:solidFill>
              <a:schemeClr val="tx1"/>
            </a:solidFill>
          </a:ln>
        </p:spPr>
        <p:txBody>
          <a:bodyPr wrap="square" rtlCol="0">
            <a:spAutoFit/>
          </a:bodyPr>
          <a:lstStyle/>
          <a:p>
            <a:r>
              <a:rPr lang="en-GB" dirty="0">
                <a:latin typeface="Aptos Display" panose="020B0004020202020204" pitchFamily="34" charset="0"/>
              </a:rPr>
              <a:t>Our Class Pledge</a:t>
            </a:r>
          </a:p>
          <a:p>
            <a:pPr algn="r"/>
            <a:r>
              <a:rPr lang="en-GB" dirty="0">
                <a:latin typeface="Aptos Display" panose="020B0004020202020204" pitchFamily="34" charset="0"/>
              </a:rPr>
              <a:t>(SYVRU logo)</a:t>
            </a:r>
          </a:p>
          <a:p>
            <a:r>
              <a:rPr lang="en-GB" dirty="0">
                <a:latin typeface="Aptos Display" panose="020B0004020202020204" pitchFamily="34" charset="0"/>
              </a:rPr>
              <a:t>Name of School ……………………………………………..</a:t>
            </a:r>
          </a:p>
          <a:p>
            <a:r>
              <a:rPr lang="en-GB" dirty="0">
                <a:latin typeface="Aptos Display" panose="020B0004020202020204" pitchFamily="34" charset="0"/>
              </a:rPr>
              <a:t>Class name ……………………………………….</a:t>
            </a:r>
          </a:p>
          <a:p>
            <a:endParaRPr lang="en-GB" dirty="0">
              <a:latin typeface="Aptos Display" panose="020B0004020202020204" pitchFamily="34" charset="0"/>
            </a:endParaRPr>
          </a:p>
          <a:p>
            <a:endParaRPr lang="en-GB" dirty="0">
              <a:latin typeface="Aptos Display" panose="020B0004020202020204" pitchFamily="34" charset="0"/>
            </a:endParaRPr>
          </a:p>
          <a:p>
            <a:r>
              <a:rPr lang="en-GB" dirty="0">
                <a:latin typeface="Aptos Display" panose="020B0004020202020204" pitchFamily="34" charset="0"/>
              </a:rPr>
              <a:t>By signing this pledge, we make a promise to our school, friends, family and ourself to:</a:t>
            </a:r>
          </a:p>
          <a:p>
            <a:endParaRPr lang="en-GB" dirty="0">
              <a:latin typeface="Aptos Display" panose="020B0004020202020204" pitchFamily="34" charset="0"/>
            </a:endParaRPr>
          </a:p>
          <a:p>
            <a:pPr marL="285750" indent="-285750">
              <a:buFont typeface="Arial" panose="020B0604020202020204" pitchFamily="34" charset="0"/>
              <a:buChar char="•"/>
            </a:pPr>
            <a:r>
              <a:rPr lang="en-GB" dirty="0">
                <a:latin typeface="Aptos Display" panose="020B0004020202020204" pitchFamily="34" charset="0"/>
              </a:rPr>
              <a:t>Never carry a knife or any type of weapon that could cause harm to anyone.</a:t>
            </a:r>
          </a:p>
          <a:p>
            <a:pPr marL="285750" indent="-285750">
              <a:buFont typeface="Arial" panose="020B0604020202020204" pitchFamily="34" charset="0"/>
              <a:buChar char="•"/>
            </a:pPr>
            <a:r>
              <a:rPr lang="en-GB" dirty="0">
                <a:latin typeface="Aptos Display" panose="020B0004020202020204" pitchFamily="34" charset="0"/>
              </a:rPr>
              <a:t>Never accept or remain silent about knife crime.</a:t>
            </a:r>
          </a:p>
          <a:p>
            <a:pPr marL="285750" indent="-285750">
              <a:buFont typeface="Arial" panose="020B0604020202020204" pitchFamily="34" charset="0"/>
              <a:buChar char="•"/>
            </a:pPr>
            <a:r>
              <a:rPr lang="en-GB" dirty="0">
                <a:latin typeface="Aptos Display" panose="020B0004020202020204" pitchFamily="34" charset="0"/>
              </a:rPr>
              <a:t>Report anyone carrying a knife to a trusted adult.</a:t>
            </a:r>
          </a:p>
          <a:p>
            <a:pPr marL="285750" indent="-285750">
              <a:buFont typeface="Arial" panose="020B0604020202020204" pitchFamily="34" charset="0"/>
              <a:buChar char="•"/>
            </a:pPr>
            <a:r>
              <a:rPr lang="en-GB" dirty="0">
                <a:latin typeface="Aptos Display" panose="020B0004020202020204" pitchFamily="34" charset="0"/>
              </a:rPr>
              <a:t>Always strive to behave in a non-violent manner.</a:t>
            </a:r>
          </a:p>
          <a:p>
            <a:pPr marL="285750" indent="-285750">
              <a:buFont typeface="Arial" panose="020B0604020202020204" pitchFamily="34" charset="0"/>
              <a:buChar char="•"/>
            </a:pPr>
            <a:endParaRPr lang="en-GB" dirty="0">
              <a:latin typeface="Aptos Display" panose="020B0004020202020204" pitchFamily="34" charset="0"/>
            </a:endParaRPr>
          </a:p>
          <a:p>
            <a:r>
              <a:rPr lang="en-GB" dirty="0">
                <a:latin typeface="Aptos Display" panose="020B0004020202020204" pitchFamily="34" charset="0"/>
              </a:rPr>
              <a:t>Sign your name here:</a:t>
            </a:r>
          </a:p>
          <a:p>
            <a:endParaRPr lang="en-GB" dirty="0">
              <a:latin typeface="Aptos Display" panose="020B0004020202020204" pitchFamily="34" charset="0"/>
            </a:endParaRPr>
          </a:p>
          <a:p>
            <a:r>
              <a:rPr lang="en-GB" dirty="0">
                <a:latin typeface="Aptos Display" panose="020B0004020202020204" pitchFamily="34" charset="0"/>
              </a:rPr>
              <a:t>Date: ………………………………………</a:t>
            </a:r>
          </a:p>
        </p:txBody>
      </p:sp>
      <p:sp>
        <p:nvSpPr>
          <p:cNvPr id="4" name="TextBox 3">
            <a:extLst>
              <a:ext uri="{FF2B5EF4-FFF2-40B4-BE49-F238E27FC236}">
                <a16:creationId xmlns:a16="http://schemas.microsoft.com/office/drawing/2014/main" id="{B3B5DF92-6A49-4A3C-B5D7-42B7BF4F2F38}"/>
              </a:ext>
            </a:extLst>
          </p:cNvPr>
          <p:cNvSpPr txBox="1"/>
          <p:nvPr/>
        </p:nvSpPr>
        <p:spPr>
          <a:xfrm>
            <a:off x="9248290" y="3428999"/>
            <a:ext cx="2032000" cy="1200329"/>
          </a:xfrm>
          <a:prstGeom prst="rect">
            <a:avLst/>
          </a:prstGeom>
          <a:noFill/>
        </p:spPr>
        <p:txBody>
          <a:bodyPr wrap="square" rtlCol="0">
            <a:spAutoFit/>
          </a:bodyPr>
          <a:lstStyle/>
          <a:p>
            <a:r>
              <a:rPr lang="en-GB" dirty="0">
                <a:latin typeface="Aptos Display" panose="020B0004020202020204" pitchFamily="34" charset="0"/>
              </a:rPr>
              <a:t>Students can sign their name here to show they a willing to make the pledge.</a:t>
            </a:r>
          </a:p>
        </p:txBody>
      </p:sp>
      <p:sp>
        <p:nvSpPr>
          <p:cNvPr id="5" name="Arrow: Left 4">
            <a:extLst>
              <a:ext uri="{FF2B5EF4-FFF2-40B4-BE49-F238E27FC236}">
                <a16:creationId xmlns:a16="http://schemas.microsoft.com/office/drawing/2014/main" id="{03A337FC-7B46-4BCA-A165-0764639D55CD}"/>
              </a:ext>
            </a:extLst>
          </p:cNvPr>
          <p:cNvSpPr/>
          <p:nvPr/>
        </p:nvSpPr>
        <p:spPr>
          <a:xfrm rot="20591234">
            <a:off x="6459346" y="4964933"/>
            <a:ext cx="2812469" cy="2529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ptos Display" panose="020B0004020202020204" pitchFamily="34" charset="0"/>
            </a:endParaRPr>
          </a:p>
        </p:txBody>
      </p:sp>
      <p:sp>
        <p:nvSpPr>
          <p:cNvPr id="6" name="TextBox 5">
            <a:extLst>
              <a:ext uri="{FF2B5EF4-FFF2-40B4-BE49-F238E27FC236}">
                <a16:creationId xmlns:a16="http://schemas.microsoft.com/office/drawing/2014/main" id="{E12078AD-3B69-45B7-928F-DB5E41B02238}"/>
              </a:ext>
            </a:extLst>
          </p:cNvPr>
          <p:cNvSpPr txBox="1"/>
          <p:nvPr/>
        </p:nvSpPr>
        <p:spPr>
          <a:xfrm>
            <a:off x="397396" y="335844"/>
            <a:ext cx="1536912" cy="923330"/>
          </a:xfrm>
          <a:prstGeom prst="rect">
            <a:avLst/>
          </a:prstGeom>
          <a:noFill/>
        </p:spPr>
        <p:txBody>
          <a:bodyPr wrap="square" rtlCol="0">
            <a:spAutoFit/>
          </a:bodyPr>
          <a:lstStyle/>
          <a:p>
            <a:endParaRPr lang="en-GB" b="1" dirty="0">
              <a:latin typeface="Aptos Display" panose="020B0004020202020204" pitchFamily="34" charset="0"/>
            </a:endParaRPr>
          </a:p>
          <a:p>
            <a:r>
              <a:rPr lang="en-GB" b="1" u="sng" dirty="0">
                <a:latin typeface="Aptos Display" panose="020B0004020202020204" pitchFamily="34" charset="0"/>
              </a:rPr>
              <a:t>Plenary</a:t>
            </a:r>
          </a:p>
          <a:p>
            <a:r>
              <a:rPr lang="en-GB" b="1" u="sng" dirty="0">
                <a:latin typeface="Aptos Display" panose="020B0004020202020204" pitchFamily="34" charset="0"/>
              </a:rPr>
              <a:t>Task 7</a:t>
            </a:r>
          </a:p>
        </p:txBody>
      </p:sp>
    </p:spTree>
    <p:extLst>
      <p:ext uri="{BB962C8B-B14F-4D97-AF65-F5344CB8AC3E}">
        <p14:creationId xmlns:p14="http://schemas.microsoft.com/office/powerpoint/2010/main" val="3460322744"/>
      </p:ext>
    </p:extLst>
  </p:cSld>
  <p:clrMapOvr>
    <a:masterClrMapping/>
  </p:clrMapOvr>
  <mc:AlternateContent xmlns:mc="http://schemas.openxmlformats.org/markup-compatibility/2006" xmlns:p14="http://schemas.microsoft.com/office/powerpoint/2010/main">
    <mc:Choice Requires="p14">
      <p:transition spd="slow" p14:dur="2000" advTm="64488"/>
    </mc:Choice>
    <mc:Fallback xmlns="">
      <p:transition spd="slow" advTm="6448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470" y="458463"/>
            <a:ext cx="2751589" cy="529120"/>
          </a:xfrm>
          <a:solidFill>
            <a:schemeClr val="bg1"/>
          </a:solidFill>
          <a:ln>
            <a:solidFill>
              <a:schemeClr val="bg1"/>
            </a:solidFill>
          </a:ln>
        </p:spPr>
        <p:txBody>
          <a:bodyPr>
            <a:normAutofit fontScale="90000"/>
          </a:bodyPr>
          <a:lstStyle/>
          <a:p>
            <a:r>
              <a:rPr lang="en-GB" dirty="0">
                <a:latin typeface="Aptos Display" panose="020B0004020202020204" pitchFamily="34" charset="0"/>
              </a:rPr>
              <a:t>Signposting</a:t>
            </a:r>
          </a:p>
        </p:txBody>
      </p:sp>
      <p:sp>
        <p:nvSpPr>
          <p:cNvPr id="3" name="Content Placeholder 2"/>
          <p:cNvSpPr>
            <a:spLocks noGrp="1"/>
          </p:cNvSpPr>
          <p:nvPr>
            <p:ph idx="1"/>
          </p:nvPr>
        </p:nvSpPr>
        <p:spPr>
          <a:xfrm>
            <a:off x="875470" y="1530267"/>
            <a:ext cx="10187328" cy="4120255"/>
          </a:xfr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a:normAutofit fontScale="62500" lnSpcReduction="20000"/>
          </a:bodyPr>
          <a:lstStyle/>
          <a:p>
            <a:pPr marL="0" indent="0">
              <a:buNone/>
            </a:pPr>
            <a:r>
              <a:rPr lang="en-GB" sz="2900" b="1" dirty="0">
                <a:latin typeface="Aptos Display" panose="020B0004020202020204" pitchFamily="34" charset="0"/>
              </a:rPr>
              <a:t>If you are worried about anything you have heard in today’s lesson, please speak to trusted adult. Knife crime is very rare but very real.</a:t>
            </a:r>
          </a:p>
          <a:p>
            <a:pPr marL="0" indent="0">
              <a:buNone/>
            </a:pPr>
            <a:endParaRPr lang="en-GB" sz="2900" b="1" u="sng" dirty="0">
              <a:latin typeface="Aptos Display" panose="020B0004020202020204" pitchFamily="34" charset="0"/>
            </a:endParaRPr>
          </a:p>
          <a:p>
            <a:pPr marL="0" indent="0">
              <a:buNone/>
            </a:pPr>
            <a:r>
              <a:rPr lang="en-GB" sz="2900" b="1" dirty="0">
                <a:latin typeface="Aptos Display" panose="020B0004020202020204" pitchFamily="34" charset="0"/>
              </a:rPr>
              <a:t>We can work together to make good decisions and keep ourselves and others safe.</a:t>
            </a:r>
          </a:p>
          <a:p>
            <a:pPr marL="0" indent="0">
              <a:buNone/>
            </a:pPr>
            <a:r>
              <a:rPr lang="en-GB" sz="2900" dirty="0">
                <a:latin typeface="Aptos Display" panose="020B0004020202020204" pitchFamily="34" charset="0"/>
              </a:rPr>
              <a:t>If you are concerned about knives or other weapons that your friends or any other family member might have, these are the people who can help you:</a:t>
            </a:r>
          </a:p>
          <a:p>
            <a:r>
              <a:rPr lang="en-GB" sz="2900" dirty="0">
                <a:latin typeface="Aptos Display" panose="020B0004020202020204" pitchFamily="34" charset="0"/>
              </a:rPr>
              <a:t>Teachers and any other school staff that you trust</a:t>
            </a:r>
          </a:p>
          <a:p>
            <a:r>
              <a:rPr lang="en-GB" sz="2900" dirty="0">
                <a:latin typeface="Aptos Display" panose="020B0004020202020204" pitchFamily="34" charset="0"/>
              </a:rPr>
              <a:t>Family</a:t>
            </a:r>
          </a:p>
          <a:p>
            <a:r>
              <a:rPr lang="en-GB" sz="2900" dirty="0">
                <a:latin typeface="Aptos Display" panose="020B0004020202020204" pitchFamily="34" charset="0"/>
              </a:rPr>
              <a:t>Friends</a:t>
            </a:r>
          </a:p>
          <a:p>
            <a:r>
              <a:rPr lang="en-GB" sz="2900" dirty="0">
                <a:latin typeface="Aptos Display" panose="020B0004020202020204" pitchFamily="34" charset="0"/>
              </a:rPr>
              <a:t>Youth workers, sports/out of school activity coaches or tutors</a:t>
            </a:r>
          </a:p>
          <a:p>
            <a:r>
              <a:rPr lang="en-GB" sz="2900" dirty="0">
                <a:latin typeface="Aptos Display" panose="020B0004020202020204" pitchFamily="34" charset="0"/>
              </a:rPr>
              <a:t>The Police</a:t>
            </a:r>
          </a:p>
          <a:p>
            <a:r>
              <a:rPr lang="en-GB" sz="2900" dirty="0">
                <a:latin typeface="Aptos Display" panose="020B0004020202020204" pitchFamily="34" charset="0"/>
              </a:rPr>
              <a:t>Childline 0800 1111</a:t>
            </a:r>
          </a:p>
          <a:p>
            <a:r>
              <a:rPr lang="en-GB" sz="2900" dirty="0">
                <a:latin typeface="Aptos Display" panose="020B0004020202020204" pitchFamily="34" charset="0"/>
              </a:rPr>
              <a:t>Fearless</a:t>
            </a:r>
            <a:endParaRPr lang="en-GB" dirty="0">
              <a:latin typeface="Aptos Display" panose="020B0004020202020204" pitchFamily="34" charset="0"/>
            </a:endParaRPr>
          </a:p>
        </p:txBody>
      </p:sp>
    </p:spTree>
    <p:extLst>
      <p:ext uri="{BB962C8B-B14F-4D97-AF65-F5344CB8AC3E}">
        <p14:creationId xmlns:p14="http://schemas.microsoft.com/office/powerpoint/2010/main" val="2406706511"/>
      </p:ext>
    </p:extLst>
  </p:cSld>
  <p:clrMapOvr>
    <a:masterClrMapping/>
  </p:clrMapOvr>
  <mc:AlternateContent xmlns:mc="http://schemas.openxmlformats.org/markup-compatibility/2006" xmlns:p14="http://schemas.microsoft.com/office/powerpoint/2010/main">
    <mc:Choice Requires="p14">
      <p:transition spd="slow" p14:dur="2000" advTm="32078"/>
    </mc:Choice>
    <mc:Fallback xmlns="">
      <p:transition spd="slow" advTm="3207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FA4A3-C9F7-4D61-851F-6432736F1E55}"/>
              </a:ext>
            </a:extLst>
          </p:cNvPr>
          <p:cNvSpPr>
            <a:spLocks noGrp="1"/>
          </p:cNvSpPr>
          <p:nvPr>
            <p:ph type="title"/>
          </p:nvPr>
        </p:nvSpPr>
        <p:spPr>
          <a:xfrm>
            <a:off x="310661" y="259618"/>
            <a:ext cx="4495800" cy="683499"/>
          </a:xfrm>
          <a:solidFill>
            <a:schemeClr val="bg1"/>
          </a:solidFill>
        </p:spPr>
        <p:txBody>
          <a:bodyPr>
            <a:normAutofit fontScale="90000"/>
          </a:bodyPr>
          <a:lstStyle/>
          <a:p>
            <a:r>
              <a:rPr lang="en-GB" dirty="0">
                <a:latin typeface="Aptos Display" panose="020B0004020202020204" pitchFamily="34" charset="0"/>
              </a:rPr>
              <a:t>Lesson 1 Summary</a:t>
            </a:r>
          </a:p>
        </p:txBody>
      </p:sp>
      <p:graphicFrame>
        <p:nvGraphicFramePr>
          <p:cNvPr id="4" name="Table 4">
            <a:extLst>
              <a:ext uri="{FF2B5EF4-FFF2-40B4-BE49-F238E27FC236}">
                <a16:creationId xmlns:a16="http://schemas.microsoft.com/office/drawing/2014/main" id="{3CC23C17-8137-4929-BEC4-5BAE24A5D843}"/>
              </a:ext>
            </a:extLst>
          </p:cNvPr>
          <p:cNvGraphicFramePr>
            <a:graphicFrameLocks noGrp="1"/>
          </p:cNvGraphicFramePr>
          <p:nvPr>
            <p:ph idx="1"/>
            <p:extLst>
              <p:ext uri="{D42A27DB-BD31-4B8C-83A1-F6EECF244321}">
                <p14:modId xmlns:p14="http://schemas.microsoft.com/office/powerpoint/2010/main" val="1692048555"/>
              </p:ext>
            </p:extLst>
          </p:nvPr>
        </p:nvGraphicFramePr>
        <p:xfrm>
          <a:off x="310661" y="1048624"/>
          <a:ext cx="11570677" cy="4709919"/>
        </p:xfrm>
        <a:graphic>
          <a:graphicData uri="http://schemas.openxmlformats.org/drawingml/2006/table">
            <a:tbl>
              <a:tblPr firstRow="1" bandRow="1">
                <a:tableStyleId>{5940675A-B579-460E-94D1-54222C63F5DA}</a:tableStyleId>
              </a:tblPr>
              <a:tblGrid>
                <a:gridCol w="2157046">
                  <a:extLst>
                    <a:ext uri="{9D8B030D-6E8A-4147-A177-3AD203B41FA5}">
                      <a16:colId xmlns:a16="http://schemas.microsoft.com/office/drawing/2014/main" val="1299512377"/>
                    </a:ext>
                  </a:extLst>
                </a:gridCol>
                <a:gridCol w="715108">
                  <a:extLst>
                    <a:ext uri="{9D8B030D-6E8A-4147-A177-3AD203B41FA5}">
                      <a16:colId xmlns:a16="http://schemas.microsoft.com/office/drawing/2014/main" val="3820258094"/>
                    </a:ext>
                  </a:extLst>
                </a:gridCol>
                <a:gridCol w="8698523">
                  <a:extLst>
                    <a:ext uri="{9D8B030D-6E8A-4147-A177-3AD203B41FA5}">
                      <a16:colId xmlns:a16="http://schemas.microsoft.com/office/drawing/2014/main" val="2994709989"/>
                    </a:ext>
                  </a:extLst>
                </a:gridCol>
              </a:tblGrid>
              <a:tr h="319101">
                <a:tc>
                  <a:txBody>
                    <a:bodyPr/>
                    <a:lstStyle/>
                    <a:p>
                      <a:r>
                        <a:rPr lang="en-GB" sz="1100" b="1" dirty="0">
                          <a:latin typeface="Aptos Display" panose="020B0004020202020204" pitchFamily="34" charset="0"/>
                        </a:rPr>
                        <a:t>Lesson section</a:t>
                      </a:r>
                    </a:p>
                  </a:txBody>
                  <a:tcPr/>
                </a:tc>
                <a:tc>
                  <a:txBody>
                    <a:bodyPr/>
                    <a:lstStyle/>
                    <a:p>
                      <a:r>
                        <a:rPr lang="en-GB" sz="1100" b="1">
                          <a:latin typeface="Aptos Display" panose="020B0004020202020204" pitchFamily="34" charset="0"/>
                        </a:rPr>
                        <a:t>Timing</a:t>
                      </a:r>
                    </a:p>
                  </a:txBody>
                  <a:tcPr/>
                </a:tc>
                <a:tc>
                  <a:txBody>
                    <a:bodyPr/>
                    <a:lstStyle/>
                    <a:p>
                      <a:r>
                        <a:rPr lang="en-GB" sz="1100" b="1" dirty="0">
                          <a:latin typeface="Aptos Display" panose="020B0004020202020204" pitchFamily="34" charset="0"/>
                        </a:rPr>
                        <a:t>Content</a:t>
                      </a:r>
                    </a:p>
                  </a:txBody>
                  <a:tcPr/>
                </a:tc>
                <a:extLst>
                  <a:ext uri="{0D108BD9-81ED-4DB2-BD59-A6C34878D82A}">
                    <a16:rowId xmlns:a16="http://schemas.microsoft.com/office/drawing/2014/main" val="709759967"/>
                  </a:ext>
                </a:extLst>
              </a:tr>
              <a:tr h="717978">
                <a:tc>
                  <a:txBody>
                    <a:bodyPr/>
                    <a:lstStyle/>
                    <a:p>
                      <a:r>
                        <a:rPr lang="en-GB" sz="1100" b="1" dirty="0">
                          <a:latin typeface="Aptos Display" panose="020B0004020202020204" pitchFamily="34" charset="0"/>
                        </a:rPr>
                        <a:t>Starter</a:t>
                      </a:r>
                    </a:p>
                  </a:txBody>
                  <a:tcPr/>
                </a:tc>
                <a:tc>
                  <a:txBody>
                    <a:bodyPr/>
                    <a:lstStyle/>
                    <a:p>
                      <a:r>
                        <a:rPr lang="en-GB" sz="1100">
                          <a:latin typeface="Aptos Display" panose="020B0004020202020204" pitchFamily="34" charset="0"/>
                        </a:rPr>
                        <a:t>8 mins</a:t>
                      </a:r>
                    </a:p>
                  </a:txBody>
                  <a:tcPr/>
                </a:tc>
                <a:tc>
                  <a:txBody>
                    <a:bodyPr/>
                    <a:lstStyle/>
                    <a:p>
                      <a:r>
                        <a:rPr lang="en-GB" sz="1100" dirty="0">
                          <a:latin typeface="Aptos Display" panose="020B0004020202020204" pitchFamily="34" charset="0"/>
                        </a:rPr>
                        <a:t>Think, pair share task – places in your community where you feel safe.</a:t>
                      </a:r>
                    </a:p>
                    <a:p>
                      <a:r>
                        <a:rPr lang="en-GB" sz="1100" dirty="0">
                          <a:latin typeface="Aptos Display" panose="020B0004020202020204" pitchFamily="34" charset="0"/>
                        </a:rPr>
                        <a:t>Teacher to question – why do you feel safe there and what makes those areas safe?</a:t>
                      </a:r>
                    </a:p>
                    <a:p>
                      <a:r>
                        <a:rPr lang="en-GB" sz="1100" dirty="0">
                          <a:latin typeface="Aptos Display" panose="020B0004020202020204" pitchFamily="34" charset="0"/>
                        </a:rPr>
                        <a:t>Independent task – who makes you feel safe?</a:t>
                      </a:r>
                    </a:p>
                    <a:p>
                      <a:r>
                        <a:rPr lang="en-GB" sz="1100" dirty="0">
                          <a:latin typeface="Aptos Display" panose="020B0004020202020204" pitchFamily="34" charset="0"/>
                        </a:rPr>
                        <a:t>Partner work – area in your community where you do not feel safe.</a:t>
                      </a:r>
                    </a:p>
                  </a:txBody>
                  <a:tcPr/>
                </a:tc>
                <a:extLst>
                  <a:ext uri="{0D108BD9-81ED-4DB2-BD59-A6C34878D82A}">
                    <a16:rowId xmlns:a16="http://schemas.microsoft.com/office/drawing/2014/main" val="504821449"/>
                  </a:ext>
                </a:extLst>
              </a:tr>
              <a:tr h="717978">
                <a:tc>
                  <a:txBody>
                    <a:bodyPr/>
                    <a:lstStyle/>
                    <a:p>
                      <a:r>
                        <a:rPr lang="en-GB" sz="1100" b="1" dirty="0">
                          <a:latin typeface="Aptos Display" panose="020B0004020202020204" pitchFamily="34" charset="0"/>
                        </a:rPr>
                        <a:t>Lesson aims/objectives and background information including ground rules</a:t>
                      </a:r>
                    </a:p>
                  </a:txBody>
                  <a:tcPr/>
                </a:tc>
                <a:tc>
                  <a:txBody>
                    <a:bodyPr/>
                    <a:lstStyle/>
                    <a:p>
                      <a:r>
                        <a:rPr lang="en-GB" sz="1100" dirty="0">
                          <a:latin typeface="Aptos Display" panose="020B0004020202020204" pitchFamily="34" charset="0"/>
                        </a:rPr>
                        <a:t>5 mins</a:t>
                      </a:r>
                    </a:p>
                  </a:txBody>
                  <a:tcPr/>
                </a:tc>
                <a:tc>
                  <a:txBody>
                    <a:bodyPr/>
                    <a:lstStyle/>
                    <a:p>
                      <a:r>
                        <a:rPr lang="en-GB" sz="1100" dirty="0">
                          <a:latin typeface="Aptos Display" panose="020B0004020202020204" pitchFamily="34" charset="0"/>
                        </a:rPr>
                        <a:t>Share the lesson objectives slide. </a:t>
                      </a:r>
                    </a:p>
                    <a:p>
                      <a:r>
                        <a:rPr lang="en-GB" sz="1100" dirty="0">
                          <a:latin typeface="Aptos Display" panose="020B0004020202020204" pitchFamily="34" charset="0"/>
                        </a:rPr>
                        <a:t>Share some background information and latest statistics.</a:t>
                      </a:r>
                    </a:p>
                    <a:p>
                      <a:r>
                        <a:rPr lang="en-GB" sz="1100" dirty="0">
                          <a:latin typeface="Aptos Display" panose="020B0004020202020204" pitchFamily="34" charset="0"/>
                        </a:rPr>
                        <a:t>Share the ‘Ground Rules’ slide. </a:t>
                      </a:r>
                    </a:p>
                  </a:txBody>
                  <a:tcPr/>
                </a:tc>
                <a:extLst>
                  <a:ext uri="{0D108BD9-81ED-4DB2-BD59-A6C34878D82A}">
                    <a16:rowId xmlns:a16="http://schemas.microsoft.com/office/drawing/2014/main" val="1803808431"/>
                  </a:ext>
                </a:extLst>
              </a:tr>
              <a:tr h="558428">
                <a:tc>
                  <a:txBody>
                    <a:bodyPr/>
                    <a:lstStyle/>
                    <a:p>
                      <a:r>
                        <a:rPr lang="en-GB" sz="1100" b="1">
                          <a:latin typeface="Aptos Display" panose="020B0004020202020204" pitchFamily="34" charset="0"/>
                        </a:rPr>
                        <a:t>Task 1</a:t>
                      </a:r>
                    </a:p>
                  </a:txBody>
                  <a:tcPr/>
                </a:tc>
                <a:tc>
                  <a:txBody>
                    <a:bodyPr/>
                    <a:lstStyle/>
                    <a:p>
                      <a:r>
                        <a:rPr lang="en-GB" sz="1100">
                          <a:latin typeface="Aptos Display" panose="020B0004020202020204" pitchFamily="34" charset="0"/>
                        </a:rPr>
                        <a:t>8 mins</a:t>
                      </a:r>
                    </a:p>
                  </a:txBody>
                  <a:tcPr/>
                </a:tc>
                <a:tc>
                  <a:txBody>
                    <a:bodyPr/>
                    <a:lstStyle/>
                    <a:p>
                      <a:r>
                        <a:rPr lang="en-GB" sz="1100" dirty="0">
                          <a:latin typeface="Aptos Display" panose="020B0004020202020204" pitchFamily="34" charset="0"/>
                        </a:rPr>
                        <a:t>Post-it note task.</a:t>
                      </a:r>
                    </a:p>
                    <a:p>
                      <a:r>
                        <a:rPr lang="en-GB" sz="1100" dirty="0">
                          <a:latin typeface="Aptos Display" panose="020B0004020202020204" pitchFamily="34" charset="0"/>
                        </a:rPr>
                        <a:t>Why do some young people carry a knife?</a:t>
                      </a:r>
                    </a:p>
                    <a:p>
                      <a:r>
                        <a:rPr lang="en-GB" sz="1100" dirty="0">
                          <a:latin typeface="Aptos Display" panose="020B0004020202020204" pitchFamily="34" charset="0"/>
                        </a:rPr>
                        <a:t>Share slide with possible answers for the class to check.</a:t>
                      </a:r>
                    </a:p>
                  </a:txBody>
                  <a:tcPr/>
                </a:tc>
                <a:extLst>
                  <a:ext uri="{0D108BD9-81ED-4DB2-BD59-A6C34878D82A}">
                    <a16:rowId xmlns:a16="http://schemas.microsoft.com/office/drawing/2014/main" val="3945994899"/>
                  </a:ext>
                </a:extLst>
              </a:tr>
              <a:tr h="239326">
                <a:tc>
                  <a:txBody>
                    <a:bodyPr/>
                    <a:lstStyle/>
                    <a:p>
                      <a:r>
                        <a:rPr lang="en-GB" sz="1100" b="1">
                          <a:latin typeface="Aptos Display" panose="020B0004020202020204" pitchFamily="34" charset="0"/>
                        </a:rPr>
                        <a:t>Task 2</a:t>
                      </a:r>
                    </a:p>
                  </a:txBody>
                  <a:tcPr/>
                </a:tc>
                <a:tc>
                  <a:txBody>
                    <a:bodyPr/>
                    <a:lstStyle/>
                    <a:p>
                      <a:r>
                        <a:rPr lang="en-GB" sz="1100">
                          <a:latin typeface="Aptos Display" panose="020B0004020202020204" pitchFamily="34" charset="0"/>
                        </a:rPr>
                        <a:t>5 mins</a:t>
                      </a:r>
                    </a:p>
                  </a:txBody>
                  <a:tcPr/>
                </a:tc>
                <a:tc>
                  <a:txBody>
                    <a:bodyPr/>
                    <a:lstStyle/>
                    <a:p>
                      <a:r>
                        <a:rPr lang="en-GB" sz="1100" dirty="0">
                          <a:latin typeface="Aptos Display" panose="020B0004020202020204" pitchFamily="34" charset="0"/>
                        </a:rPr>
                        <a:t>Discussion task about why males are more likely to carry a knife than females.</a:t>
                      </a:r>
                    </a:p>
                  </a:txBody>
                  <a:tcPr/>
                </a:tc>
                <a:extLst>
                  <a:ext uri="{0D108BD9-81ED-4DB2-BD59-A6C34878D82A}">
                    <a16:rowId xmlns:a16="http://schemas.microsoft.com/office/drawing/2014/main" val="1675730897"/>
                  </a:ext>
                </a:extLst>
              </a:tr>
              <a:tr h="398877">
                <a:tc>
                  <a:txBody>
                    <a:bodyPr/>
                    <a:lstStyle/>
                    <a:p>
                      <a:r>
                        <a:rPr lang="en-GB" sz="1100" b="1">
                          <a:latin typeface="Aptos Display" panose="020B0004020202020204" pitchFamily="34" charset="0"/>
                        </a:rPr>
                        <a:t>Task 3</a:t>
                      </a:r>
                    </a:p>
                  </a:txBody>
                  <a:tcPr/>
                </a:tc>
                <a:tc>
                  <a:txBody>
                    <a:bodyPr/>
                    <a:lstStyle/>
                    <a:p>
                      <a:r>
                        <a:rPr lang="en-GB" sz="1100">
                          <a:latin typeface="Aptos Display" panose="020B0004020202020204" pitchFamily="34" charset="0"/>
                        </a:rPr>
                        <a:t>5 mins</a:t>
                      </a:r>
                    </a:p>
                  </a:txBody>
                  <a:tcPr/>
                </a:tc>
                <a:tc>
                  <a:txBody>
                    <a:bodyPr/>
                    <a:lstStyle/>
                    <a:p>
                      <a:r>
                        <a:rPr lang="en-GB" sz="1100" dirty="0">
                          <a:latin typeface="Aptos Display" panose="020B0004020202020204" pitchFamily="34" charset="0"/>
                        </a:rPr>
                        <a:t>The law</a:t>
                      </a:r>
                    </a:p>
                    <a:p>
                      <a:r>
                        <a:rPr lang="en-GB" sz="1100" dirty="0">
                          <a:latin typeface="Aptos Display" panose="020B0004020202020204" pitchFamily="34" charset="0"/>
                        </a:rPr>
                        <a:t>Joint Enterprise</a:t>
                      </a:r>
                    </a:p>
                  </a:txBody>
                  <a:tcPr/>
                </a:tc>
                <a:extLst>
                  <a:ext uri="{0D108BD9-81ED-4DB2-BD59-A6C34878D82A}">
                    <a16:rowId xmlns:a16="http://schemas.microsoft.com/office/drawing/2014/main" val="2698468297"/>
                  </a:ext>
                </a:extLst>
              </a:tr>
              <a:tr h="398877">
                <a:tc>
                  <a:txBody>
                    <a:bodyPr/>
                    <a:lstStyle/>
                    <a:p>
                      <a:r>
                        <a:rPr lang="en-GB" sz="1100" b="1">
                          <a:latin typeface="Aptos Display" panose="020B0004020202020204" pitchFamily="34" charset="0"/>
                        </a:rPr>
                        <a:t>Task 4</a:t>
                      </a:r>
                    </a:p>
                  </a:txBody>
                  <a:tcPr/>
                </a:tc>
                <a:tc>
                  <a:txBody>
                    <a:bodyPr/>
                    <a:lstStyle/>
                    <a:p>
                      <a:r>
                        <a:rPr lang="en-GB" sz="1100">
                          <a:latin typeface="Aptos Display" panose="020B0004020202020204" pitchFamily="34" charset="0"/>
                        </a:rPr>
                        <a:t>4 mins</a:t>
                      </a:r>
                    </a:p>
                  </a:txBody>
                  <a:tcPr/>
                </a:tc>
                <a:tc>
                  <a:txBody>
                    <a:bodyPr/>
                    <a:lstStyle/>
                    <a:p>
                      <a:r>
                        <a:rPr lang="en-GB" sz="1100">
                          <a:latin typeface="Aptos Display" panose="020B0004020202020204" pitchFamily="34" charset="0"/>
                        </a:rPr>
                        <a:t>Stop and Search.  How would you feel if you were stopped and searched by the police or teachers in your school?  How would you feel if that happened to your friend whom you were with at the time?</a:t>
                      </a:r>
                    </a:p>
                  </a:txBody>
                  <a:tcPr/>
                </a:tc>
                <a:extLst>
                  <a:ext uri="{0D108BD9-81ED-4DB2-BD59-A6C34878D82A}">
                    <a16:rowId xmlns:a16="http://schemas.microsoft.com/office/drawing/2014/main" val="394848820"/>
                  </a:ext>
                </a:extLst>
              </a:tr>
              <a:tr h="239326">
                <a:tc>
                  <a:txBody>
                    <a:bodyPr/>
                    <a:lstStyle/>
                    <a:p>
                      <a:r>
                        <a:rPr lang="en-GB" sz="1100" b="1">
                          <a:latin typeface="Aptos Display" panose="020B0004020202020204" pitchFamily="34" charset="0"/>
                        </a:rPr>
                        <a:t>Task 5</a:t>
                      </a:r>
                    </a:p>
                  </a:txBody>
                  <a:tcPr/>
                </a:tc>
                <a:tc>
                  <a:txBody>
                    <a:bodyPr/>
                    <a:lstStyle/>
                    <a:p>
                      <a:r>
                        <a:rPr lang="en-GB" sz="1100">
                          <a:latin typeface="Aptos Display" panose="020B0004020202020204" pitchFamily="34" charset="0"/>
                        </a:rPr>
                        <a:t>5 mins</a:t>
                      </a:r>
                    </a:p>
                  </a:txBody>
                  <a:tcPr/>
                </a:tc>
                <a:tc>
                  <a:txBody>
                    <a:bodyPr/>
                    <a:lstStyle/>
                    <a:p>
                      <a:r>
                        <a:rPr lang="en-GB" sz="1100" err="1">
                          <a:latin typeface="Aptos Display" panose="020B0004020202020204" pitchFamily="34" charset="0"/>
                        </a:rPr>
                        <a:t>Nisah</a:t>
                      </a:r>
                      <a:r>
                        <a:rPr lang="en-GB" sz="1100">
                          <a:latin typeface="Aptos Display" panose="020B0004020202020204" pitchFamily="34" charset="0"/>
                        </a:rPr>
                        <a:t> and Alex scenario/story.  What would you do if you were Nisha?</a:t>
                      </a:r>
                    </a:p>
                  </a:txBody>
                  <a:tcPr/>
                </a:tc>
                <a:extLst>
                  <a:ext uri="{0D108BD9-81ED-4DB2-BD59-A6C34878D82A}">
                    <a16:rowId xmlns:a16="http://schemas.microsoft.com/office/drawing/2014/main" val="3129730924"/>
                  </a:ext>
                </a:extLst>
              </a:tr>
              <a:tr h="398877">
                <a:tc>
                  <a:txBody>
                    <a:bodyPr/>
                    <a:lstStyle/>
                    <a:p>
                      <a:r>
                        <a:rPr lang="en-GB" sz="1100" b="1">
                          <a:latin typeface="Aptos Display" panose="020B0004020202020204" pitchFamily="34" charset="0"/>
                        </a:rPr>
                        <a:t>Task 6 </a:t>
                      </a:r>
                    </a:p>
                  </a:txBody>
                  <a:tcPr/>
                </a:tc>
                <a:tc>
                  <a:txBody>
                    <a:bodyPr/>
                    <a:lstStyle/>
                    <a:p>
                      <a:r>
                        <a:rPr lang="en-GB" sz="1100">
                          <a:latin typeface="Aptos Display" panose="020B0004020202020204" pitchFamily="34" charset="0"/>
                        </a:rPr>
                        <a:t>8 mins</a:t>
                      </a:r>
                    </a:p>
                  </a:txBody>
                  <a:tcPr/>
                </a:tc>
                <a:tc>
                  <a:txBody>
                    <a:bodyPr/>
                    <a:lstStyle/>
                    <a:p>
                      <a:r>
                        <a:rPr lang="en-GB" sz="1100" dirty="0">
                          <a:latin typeface="Aptos Display" panose="020B0004020202020204" pitchFamily="34" charset="0"/>
                        </a:rPr>
                        <a:t>Consequences.</a:t>
                      </a:r>
                    </a:p>
                    <a:p>
                      <a:r>
                        <a:rPr lang="en-GB" sz="1100" dirty="0">
                          <a:latin typeface="Aptos Display" panose="020B0004020202020204" pitchFamily="34" charset="0"/>
                        </a:rPr>
                        <a:t>Mini-white board task.</a:t>
                      </a:r>
                    </a:p>
                  </a:txBody>
                  <a:tcPr/>
                </a:tc>
                <a:extLst>
                  <a:ext uri="{0D108BD9-81ED-4DB2-BD59-A6C34878D82A}">
                    <a16:rowId xmlns:a16="http://schemas.microsoft.com/office/drawing/2014/main" val="4208048015"/>
                  </a:ext>
                </a:extLst>
              </a:tr>
              <a:tr h="239326">
                <a:tc>
                  <a:txBody>
                    <a:bodyPr/>
                    <a:lstStyle/>
                    <a:p>
                      <a:r>
                        <a:rPr lang="en-GB" sz="1100" b="1">
                          <a:latin typeface="Aptos Display" panose="020B0004020202020204" pitchFamily="34" charset="0"/>
                        </a:rPr>
                        <a:t>Task 7 - Plenary</a:t>
                      </a:r>
                    </a:p>
                  </a:txBody>
                  <a:tcPr/>
                </a:tc>
                <a:tc>
                  <a:txBody>
                    <a:bodyPr/>
                    <a:lstStyle/>
                    <a:p>
                      <a:r>
                        <a:rPr lang="en-GB" sz="1100">
                          <a:latin typeface="Aptos Display" panose="020B0004020202020204" pitchFamily="34" charset="0"/>
                        </a:rPr>
                        <a:t>7 mins</a:t>
                      </a:r>
                    </a:p>
                  </a:txBody>
                  <a:tcPr/>
                </a:tc>
                <a:tc>
                  <a:txBody>
                    <a:bodyPr/>
                    <a:lstStyle/>
                    <a:p>
                      <a:r>
                        <a:rPr lang="en-GB" sz="1100" dirty="0">
                          <a:latin typeface="Aptos Display" panose="020B0004020202020204" pitchFamily="34" charset="0"/>
                        </a:rPr>
                        <a:t>Create a class pledge.</a:t>
                      </a:r>
                    </a:p>
                  </a:txBody>
                  <a:tcPr/>
                </a:tc>
                <a:extLst>
                  <a:ext uri="{0D108BD9-81ED-4DB2-BD59-A6C34878D82A}">
                    <a16:rowId xmlns:a16="http://schemas.microsoft.com/office/drawing/2014/main" val="2560867474"/>
                  </a:ext>
                </a:extLst>
              </a:tr>
              <a:tr h="239326">
                <a:tc>
                  <a:txBody>
                    <a:bodyPr/>
                    <a:lstStyle/>
                    <a:p>
                      <a:r>
                        <a:rPr lang="en-GB" sz="1100" b="1" dirty="0">
                          <a:latin typeface="Aptos Display" panose="020B0004020202020204" pitchFamily="34" charset="0"/>
                        </a:rPr>
                        <a:t>Signposting</a:t>
                      </a:r>
                    </a:p>
                  </a:txBody>
                  <a:tcPr/>
                </a:tc>
                <a:tc>
                  <a:txBody>
                    <a:bodyPr/>
                    <a:lstStyle/>
                    <a:p>
                      <a:r>
                        <a:rPr lang="en-GB" sz="1100" dirty="0">
                          <a:latin typeface="Aptos Display" panose="020B0004020202020204" pitchFamily="34" charset="0"/>
                        </a:rPr>
                        <a:t>5 mins</a:t>
                      </a:r>
                    </a:p>
                  </a:txBody>
                  <a:tcPr/>
                </a:tc>
                <a:tc>
                  <a:txBody>
                    <a:bodyPr/>
                    <a:lstStyle/>
                    <a:p>
                      <a:r>
                        <a:rPr lang="en-GB" sz="1100" dirty="0">
                          <a:latin typeface="Aptos Display" panose="020B0004020202020204" pitchFamily="34" charset="0"/>
                        </a:rPr>
                        <a:t>Slide to show who can help you and where to go for help and advice.</a:t>
                      </a:r>
                    </a:p>
                  </a:txBody>
                  <a:tcPr/>
                </a:tc>
                <a:extLst>
                  <a:ext uri="{0D108BD9-81ED-4DB2-BD59-A6C34878D82A}">
                    <a16:rowId xmlns:a16="http://schemas.microsoft.com/office/drawing/2014/main" val="4212146682"/>
                  </a:ext>
                </a:extLst>
              </a:tr>
            </a:tbl>
          </a:graphicData>
        </a:graphic>
      </p:graphicFrame>
    </p:spTree>
    <p:extLst>
      <p:ext uri="{BB962C8B-B14F-4D97-AF65-F5344CB8AC3E}">
        <p14:creationId xmlns:p14="http://schemas.microsoft.com/office/powerpoint/2010/main" val="182057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E91D-5FEE-41C3-909A-45B7E9FDC980}"/>
              </a:ext>
            </a:extLst>
          </p:cNvPr>
          <p:cNvSpPr>
            <a:spLocks noGrp="1"/>
          </p:cNvSpPr>
          <p:nvPr>
            <p:ph type="title"/>
          </p:nvPr>
        </p:nvSpPr>
        <p:spPr>
          <a:xfrm>
            <a:off x="655756" y="288087"/>
            <a:ext cx="1748245" cy="640715"/>
          </a:xfrm>
          <a:solidFill>
            <a:schemeClr val="bg1"/>
          </a:solidFill>
        </p:spPr>
        <p:txBody>
          <a:bodyPr>
            <a:normAutofit fontScale="90000"/>
          </a:bodyPr>
          <a:lstStyle/>
          <a:p>
            <a:r>
              <a:rPr lang="en-GB" dirty="0">
                <a:latin typeface="Aptos Display" panose="020B0004020202020204" pitchFamily="34" charset="0"/>
              </a:rPr>
              <a:t>Starter</a:t>
            </a:r>
          </a:p>
        </p:txBody>
      </p:sp>
      <p:sp>
        <p:nvSpPr>
          <p:cNvPr id="3" name="Content Placeholder 2">
            <a:extLst>
              <a:ext uri="{FF2B5EF4-FFF2-40B4-BE49-F238E27FC236}">
                <a16:creationId xmlns:a16="http://schemas.microsoft.com/office/drawing/2014/main" id="{822D552B-B974-48B5-A83D-CC8505188479}"/>
              </a:ext>
            </a:extLst>
          </p:cNvPr>
          <p:cNvSpPr>
            <a:spLocks noGrp="1"/>
          </p:cNvSpPr>
          <p:nvPr>
            <p:ph idx="1"/>
          </p:nvPr>
        </p:nvSpPr>
        <p:spPr>
          <a:xfrm>
            <a:off x="655756" y="1022095"/>
            <a:ext cx="11453948" cy="1029444"/>
          </a:xfrm>
          <a:solidFill>
            <a:schemeClr val="bg1"/>
          </a:solidFill>
        </p:spPr>
        <p:txBody>
          <a:bodyPr/>
          <a:lstStyle/>
          <a:p>
            <a:pPr marL="0" indent="0">
              <a:buNone/>
            </a:pPr>
            <a:r>
              <a:rPr lang="en-GB" sz="2400" dirty="0">
                <a:latin typeface="Aptos Display" panose="020B0004020202020204" pitchFamily="34" charset="0"/>
              </a:rPr>
              <a:t>Retrieval/follow on from KS2 lesson</a:t>
            </a:r>
          </a:p>
          <a:p>
            <a:pPr marL="0" indent="0">
              <a:buNone/>
            </a:pPr>
            <a:r>
              <a:rPr lang="en-GB" sz="2400" dirty="0">
                <a:latin typeface="Aptos Display" panose="020B0004020202020204" pitchFamily="34" charset="0"/>
              </a:rPr>
              <a:t>(Applicable whether students have received/understood the KS2 EKCPE lessons or not).</a:t>
            </a:r>
          </a:p>
          <a:p>
            <a:pPr marL="0" indent="0">
              <a:buNone/>
            </a:pPr>
            <a:endParaRPr lang="en-GB" dirty="0">
              <a:latin typeface="Aptos Display" panose="020B0004020202020204" pitchFamily="34" charset="0"/>
            </a:endParaRPr>
          </a:p>
        </p:txBody>
      </p:sp>
      <p:sp>
        <p:nvSpPr>
          <p:cNvPr id="4" name="TextBox 3">
            <a:extLst>
              <a:ext uri="{FF2B5EF4-FFF2-40B4-BE49-F238E27FC236}">
                <a16:creationId xmlns:a16="http://schemas.microsoft.com/office/drawing/2014/main" id="{269DD4B4-B671-43C2-B3DF-00BC32BC6F8A}"/>
              </a:ext>
            </a:extLst>
          </p:cNvPr>
          <p:cNvSpPr txBox="1"/>
          <p:nvPr/>
        </p:nvSpPr>
        <p:spPr>
          <a:xfrm>
            <a:off x="655756" y="2051539"/>
            <a:ext cx="11363234" cy="3139321"/>
          </a:xfrm>
          <a:prstGeom prst="rect">
            <a:avLst/>
          </a:prstGeom>
          <a:solidFill>
            <a:schemeClr val="bg1"/>
          </a:solidFill>
        </p:spPr>
        <p:txBody>
          <a:bodyPr wrap="square" rtlCol="0">
            <a:spAutoFit/>
          </a:bodyPr>
          <a:lstStyle/>
          <a:p>
            <a:r>
              <a:rPr lang="en-GB" b="1" u="sng" dirty="0">
                <a:latin typeface="Aptos Display" panose="020B0004020202020204" pitchFamily="34" charset="0"/>
              </a:rPr>
              <a:t>Think, pair share task</a:t>
            </a:r>
          </a:p>
          <a:p>
            <a:r>
              <a:rPr lang="en-GB" b="1" dirty="0">
                <a:latin typeface="Aptos Display" panose="020B0004020202020204" pitchFamily="34" charset="0"/>
              </a:rPr>
              <a:t>Think </a:t>
            </a:r>
            <a:r>
              <a:rPr lang="en-GB" dirty="0">
                <a:latin typeface="Aptos Display" panose="020B0004020202020204" pitchFamily="34" charset="0"/>
              </a:rPr>
              <a:t>about all the places in your community where you feel safe.  Make a list of these places. </a:t>
            </a:r>
            <a:r>
              <a:rPr lang="en-GB" b="1" dirty="0">
                <a:latin typeface="Aptos Display" panose="020B0004020202020204" pitchFamily="34" charset="0"/>
              </a:rPr>
              <a:t>Share</a:t>
            </a:r>
            <a:r>
              <a:rPr lang="en-GB" dirty="0">
                <a:latin typeface="Aptos Display" panose="020B0004020202020204" pitchFamily="34" charset="0"/>
              </a:rPr>
              <a:t> your list with a partner.  Do you agree with your partner’s list?</a:t>
            </a:r>
          </a:p>
          <a:p>
            <a:endParaRPr lang="en-GB" dirty="0">
              <a:latin typeface="Aptos Display" panose="020B0004020202020204" pitchFamily="34" charset="0"/>
            </a:endParaRPr>
          </a:p>
          <a:p>
            <a:r>
              <a:rPr lang="en-GB" dirty="0">
                <a:latin typeface="Aptos Display" panose="020B0004020202020204" pitchFamily="34" charset="0"/>
              </a:rPr>
              <a:t>Teacher question to students</a:t>
            </a:r>
          </a:p>
          <a:p>
            <a:r>
              <a:rPr lang="en-GB" dirty="0">
                <a:latin typeface="Aptos Display" panose="020B0004020202020204" pitchFamily="34" charset="0"/>
              </a:rPr>
              <a:t>Why do you feel safe in those areas?  What makes those areas safe?</a:t>
            </a:r>
          </a:p>
          <a:p>
            <a:endParaRPr lang="en-GB" dirty="0">
              <a:latin typeface="Aptos Display" panose="020B0004020202020204" pitchFamily="34" charset="0"/>
            </a:endParaRPr>
          </a:p>
          <a:p>
            <a:r>
              <a:rPr lang="en-GB" dirty="0">
                <a:latin typeface="Aptos Display" panose="020B0004020202020204" pitchFamily="34" charset="0"/>
              </a:rPr>
              <a:t>Independent student task:</a:t>
            </a:r>
          </a:p>
          <a:p>
            <a:r>
              <a:rPr lang="en-GB" dirty="0">
                <a:latin typeface="Aptos Display" panose="020B0004020202020204" pitchFamily="34" charset="0"/>
              </a:rPr>
              <a:t>Next to the list of places you feel safe, make a list of all the people who make you feel safe in these areas.</a:t>
            </a:r>
          </a:p>
          <a:p>
            <a:endParaRPr lang="en-GB" dirty="0">
              <a:latin typeface="Aptos Display" panose="020B0004020202020204" pitchFamily="34" charset="0"/>
            </a:endParaRPr>
          </a:p>
          <a:p>
            <a:r>
              <a:rPr lang="en-GB" dirty="0">
                <a:latin typeface="Aptos Display" panose="020B0004020202020204" pitchFamily="34" charset="0"/>
              </a:rPr>
              <a:t>Share with a partner places/areas in your community where you do not feel safe.  Explain your reasons.</a:t>
            </a:r>
          </a:p>
        </p:txBody>
      </p:sp>
    </p:spTree>
    <p:extLst>
      <p:ext uri="{BB962C8B-B14F-4D97-AF65-F5344CB8AC3E}">
        <p14:creationId xmlns:p14="http://schemas.microsoft.com/office/powerpoint/2010/main" val="2667229424"/>
      </p:ext>
    </p:extLst>
  </p:cSld>
  <p:clrMapOvr>
    <a:masterClrMapping/>
  </p:clrMapOvr>
  <mc:AlternateContent xmlns:mc="http://schemas.openxmlformats.org/markup-compatibility/2006" xmlns:p14="http://schemas.microsoft.com/office/powerpoint/2010/main">
    <mc:Choice Requires="p14">
      <p:transition spd="slow" p14:dur="2000" advTm="103833"/>
    </mc:Choice>
    <mc:Fallback xmlns="">
      <p:transition spd="slow" advTm="10383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62C1-BB0A-40B0-8FB6-D3679250ED96}"/>
              </a:ext>
            </a:extLst>
          </p:cNvPr>
          <p:cNvSpPr>
            <a:spLocks noGrp="1"/>
          </p:cNvSpPr>
          <p:nvPr>
            <p:ph type="title"/>
          </p:nvPr>
        </p:nvSpPr>
        <p:spPr>
          <a:xfrm>
            <a:off x="578840" y="388572"/>
            <a:ext cx="8213521" cy="935169"/>
          </a:xfrm>
          <a:solidFill>
            <a:schemeClr val="bg1"/>
          </a:solidFill>
        </p:spPr>
        <p:txBody>
          <a:bodyPr/>
          <a:lstStyle/>
          <a:p>
            <a:r>
              <a:rPr lang="en-GB" dirty="0">
                <a:latin typeface="Aptos Display" panose="020B0004020202020204" pitchFamily="34" charset="0"/>
              </a:rPr>
              <a:t>Introduction and lesson objectives</a:t>
            </a:r>
          </a:p>
        </p:txBody>
      </p:sp>
      <p:sp>
        <p:nvSpPr>
          <p:cNvPr id="3" name="Content Placeholder 2">
            <a:extLst>
              <a:ext uri="{FF2B5EF4-FFF2-40B4-BE49-F238E27FC236}">
                <a16:creationId xmlns:a16="http://schemas.microsoft.com/office/drawing/2014/main" id="{CF30A222-997F-47C8-A559-17E9F1FDE353}"/>
              </a:ext>
            </a:extLst>
          </p:cNvPr>
          <p:cNvSpPr>
            <a:spLocks noGrp="1"/>
          </p:cNvSpPr>
          <p:nvPr>
            <p:ph idx="1"/>
          </p:nvPr>
        </p:nvSpPr>
        <p:spPr>
          <a:xfrm>
            <a:off x="578840" y="1702965"/>
            <a:ext cx="11091544" cy="4473998"/>
          </a:xfrm>
        </p:spPr>
        <p:txBody>
          <a:bodyPr/>
          <a:lstStyle/>
          <a:p>
            <a:pPr marL="0" indent="0">
              <a:buNone/>
            </a:pPr>
            <a:r>
              <a:rPr lang="en-GB" dirty="0">
                <a:latin typeface="Aptos Display" panose="020B0004020202020204" pitchFamily="34" charset="0"/>
              </a:rPr>
              <a:t>Lesson objectives:</a:t>
            </a:r>
          </a:p>
          <a:p>
            <a:r>
              <a:rPr lang="en-GB" dirty="0">
                <a:latin typeface="Aptos Display" panose="020B0004020202020204" pitchFamily="34" charset="0"/>
              </a:rPr>
              <a:t>For students to explore knife crime in and around their communities.</a:t>
            </a:r>
          </a:p>
          <a:p>
            <a:r>
              <a:rPr lang="en-GB" dirty="0">
                <a:latin typeface="Aptos Display" panose="020B0004020202020204" pitchFamily="34" charset="0"/>
              </a:rPr>
              <a:t>For students to consider reasons why a young person may carry a knife.</a:t>
            </a:r>
          </a:p>
          <a:p>
            <a:r>
              <a:rPr lang="en-GB" dirty="0">
                <a:latin typeface="Aptos Display" panose="020B0004020202020204" pitchFamily="34" charset="0"/>
              </a:rPr>
              <a:t>Students to have open and meaningful discussions around knife crime.</a:t>
            </a:r>
          </a:p>
          <a:p>
            <a:r>
              <a:rPr lang="en-GB" dirty="0">
                <a:latin typeface="Aptos Display" panose="020B0004020202020204" pitchFamily="34" charset="0"/>
              </a:rPr>
              <a:t>Students to understand the law around carrying a weapon, the law around Joint Enterprise and Stop and Search.</a:t>
            </a:r>
          </a:p>
          <a:p>
            <a:r>
              <a:rPr lang="en-GB" dirty="0">
                <a:latin typeface="Aptos Display" panose="020B0004020202020204" pitchFamily="34" charset="0"/>
              </a:rPr>
              <a:t>Students understand the far-reaching effects of knife crime. </a:t>
            </a:r>
          </a:p>
          <a:p>
            <a:endParaRPr lang="en-GB" dirty="0">
              <a:latin typeface="Aptos Display" panose="020B0004020202020204" pitchFamily="34" charset="0"/>
            </a:endParaRPr>
          </a:p>
          <a:p>
            <a:endParaRPr lang="en-GB" dirty="0">
              <a:latin typeface="Aptos Display" panose="020B0004020202020204" pitchFamily="34" charset="0"/>
            </a:endParaRPr>
          </a:p>
        </p:txBody>
      </p:sp>
    </p:spTree>
    <p:extLst>
      <p:ext uri="{BB962C8B-B14F-4D97-AF65-F5344CB8AC3E}">
        <p14:creationId xmlns:p14="http://schemas.microsoft.com/office/powerpoint/2010/main" val="1085779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7505E-B008-4CB1-B3F1-8CCF797D4AC5}"/>
              </a:ext>
            </a:extLst>
          </p:cNvPr>
          <p:cNvSpPr>
            <a:spLocks noGrp="1"/>
          </p:cNvSpPr>
          <p:nvPr>
            <p:ph type="title"/>
          </p:nvPr>
        </p:nvSpPr>
        <p:spPr>
          <a:xfrm>
            <a:off x="770558" y="362552"/>
            <a:ext cx="10515600" cy="1325563"/>
          </a:xfrm>
        </p:spPr>
        <p:txBody>
          <a:bodyPr/>
          <a:lstStyle/>
          <a:p>
            <a:r>
              <a:rPr lang="en-GB" dirty="0"/>
              <a:t>Introduction/background to the lesson</a:t>
            </a:r>
          </a:p>
        </p:txBody>
      </p:sp>
      <p:pic>
        <p:nvPicPr>
          <p:cNvPr id="6" name="Picture 5">
            <a:extLst>
              <a:ext uri="{FF2B5EF4-FFF2-40B4-BE49-F238E27FC236}">
                <a16:creationId xmlns:a16="http://schemas.microsoft.com/office/drawing/2014/main" id="{E18E51F2-1D67-41EE-A236-5EC908F2CF58}"/>
              </a:ext>
            </a:extLst>
          </p:cNvPr>
          <p:cNvPicPr>
            <a:picLocks noChangeAspect="1"/>
          </p:cNvPicPr>
          <p:nvPr/>
        </p:nvPicPr>
        <p:blipFill>
          <a:blip r:embed="rId2"/>
          <a:stretch>
            <a:fillRect/>
          </a:stretch>
        </p:blipFill>
        <p:spPr>
          <a:xfrm>
            <a:off x="5756273" y="1416304"/>
            <a:ext cx="4366703" cy="5359400"/>
          </a:xfrm>
          <a:prstGeom prst="rect">
            <a:avLst/>
          </a:prstGeom>
        </p:spPr>
      </p:pic>
      <p:sp>
        <p:nvSpPr>
          <p:cNvPr id="7" name="TextBox 6">
            <a:extLst>
              <a:ext uri="{FF2B5EF4-FFF2-40B4-BE49-F238E27FC236}">
                <a16:creationId xmlns:a16="http://schemas.microsoft.com/office/drawing/2014/main" id="{0636C2B9-276D-44DF-9D45-E040A54C448A}"/>
              </a:ext>
            </a:extLst>
          </p:cNvPr>
          <p:cNvSpPr txBox="1"/>
          <p:nvPr/>
        </p:nvSpPr>
        <p:spPr>
          <a:xfrm>
            <a:off x="653661" y="1510681"/>
            <a:ext cx="4610100" cy="369332"/>
          </a:xfrm>
          <a:prstGeom prst="rect">
            <a:avLst/>
          </a:prstGeom>
          <a:noFill/>
        </p:spPr>
        <p:txBody>
          <a:bodyPr wrap="square" rtlCol="0">
            <a:spAutoFit/>
          </a:bodyPr>
          <a:lstStyle/>
          <a:p>
            <a:r>
              <a:rPr lang="en-GB" dirty="0">
                <a:latin typeface="Aptos Display" panose="020B0004020202020204" pitchFamily="34" charset="0"/>
              </a:rPr>
              <a:t>What is the definition of Knife Crime? </a:t>
            </a:r>
          </a:p>
        </p:txBody>
      </p:sp>
      <p:sp>
        <p:nvSpPr>
          <p:cNvPr id="3" name="TextBox 2">
            <a:extLst>
              <a:ext uri="{FF2B5EF4-FFF2-40B4-BE49-F238E27FC236}">
                <a16:creationId xmlns:a16="http://schemas.microsoft.com/office/drawing/2014/main" id="{EDFBA546-1906-2A52-9A9A-4473C0D70DA4}"/>
              </a:ext>
            </a:extLst>
          </p:cNvPr>
          <p:cNvSpPr txBox="1"/>
          <p:nvPr/>
        </p:nvSpPr>
        <p:spPr>
          <a:xfrm>
            <a:off x="653660" y="2956245"/>
            <a:ext cx="5055477" cy="369332"/>
          </a:xfrm>
          <a:prstGeom prst="rect">
            <a:avLst/>
          </a:prstGeom>
          <a:noFill/>
        </p:spPr>
        <p:txBody>
          <a:bodyPr wrap="square" rtlCol="0">
            <a:spAutoFit/>
          </a:bodyPr>
          <a:lstStyle/>
          <a:p>
            <a:r>
              <a:rPr lang="en-GB" dirty="0">
                <a:latin typeface="Aptos Display" panose="020B0004020202020204" pitchFamily="34" charset="0"/>
              </a:rPr>
              <a:t>Regional Comparisons</a:t>
            </a:r>
          </a:p>
        </p:txBody>
      </p:sp>
      <p:sp>
        <p:nvSpPr>
          <p:cNvPr id="4" name="TextBox 3">
            <a:extLst>
              <a:ext uri="{FF2B5EF4-FFF2-40B4-BE49-F238E27FC236}">
                <a16:creationId xmlns:a16="http://schemas.microsoft.com/office/drawing/2014/main" id="{E148F04B-15E7-B72D-A2E1-18AB41349B08}"/>
              </a:ext>
            </a:extLst>
          </p:cNvPr>
          <p:cNvSpPr txBox="1"/>
          <p:nvPr/>
        </p:nvSpPr>
        <p:spPr>
          <a:xfrm>
            <a:off x="653661" y="1829705"/>
            <a:ext cx="5993324" cy="873765"/>
          </a:xfrm>
          <a:prstGeom prst="rect">
            <a:avLst/>
          </a:prstGeom>
          <a:noFill/>
        </p:spPr>
        <p:txBody>
          <a:bodyPr wrap="square" rtlCol="0">
            <a:spAutoFit/>
          </a:bodyPr>
          <a:lstStyle/>
          <a:p>
            <a:pPr>
              <a:lnSpc>
                <a:spcPct val="107000"/>
              </a:lnSpc>
              <a:spcAft>
                <a:spcPts val="800"/>
              </a:spcAft>
            </a:pPr>
            <a:r>
              <a:rPr lang="en-GB" sz="1600" kern="100" dirty="0">
                <a:solidFill>
                  <a:srgbClr val="339966"/>
                </a:solidFill>
                <a:effectLst/>
                <a:latin typeface="Aptos" panose="020B0004020202020204" pitchFamily="34" charset="0"/>
                <a:ea typeface="Calibri" panose="020F0502020204030204" pitchFamily="34" charset="0"/>
                <a:cs typeface="Arial" panose="020B0604020202020204" pitchFamily="34" charset="0"/>
              </a:rPr>
              <a:t>“A knife crime is when a knife or other sharp or sharpened object is used to hurt somebody, or threaten them into doing something, such as in an assault, a robbery or (more rarely) a sexual offence”  </a:t>
            </a:r>
          </a:p>
        </p:txBody>
      </p:sp>
      <p:sp>
        <p:nvSpPr>
          <p:cNvPr id="9" name="TextBox 8">
            <a:extLst>
              <a:ext uri="{FF2B5EF4-FFF2-40B4-BE49-F238E27FC236}">
                <a16:creationId xmlns:a16="http://schemas.microsoft.com/office/drawing/2014/main" id="{33D0C9E2-01AA-A681-887E-EC87F4D5758F}"/>
              </a:ext>
            </a:extLst>
          </p:cNvPr>
          <p:cNvSpPr txBox="1"/>
          <p:nvPr/>
        </p:nvSpPr>
        <p:spPr>
          <a:xfrm>
            <a:off x="653660" y="3270753"/>
            <a:ext cx="5055477" cy="1924886"/>
          </a:xfrm>
          <a:prstGeom prst="rect">
            <a:avLst/>
          </a:prstGeom>
          <a:noFill/>
        </p:spPr>
        <p:txBody>
          <a:bodyPr wrap="square" rtlCol="0">
            <a:spAutoFit/>
          </a:bodyPr>
          <a:lstStyle/>
          <a:p>
            <a:pPr>
              <a:lnSpc>
                <a:spcPct val="107000"/>
              </a:lnSpc>
              <a:spcAft>
                <a:spcPts val="800"/>
              </a:spcAft>
              <a:tabLst>
                <a:tab pos="5200650" algn="l"/>
              </a:tabLst>
            </a:pPr>
            <a:r>
              <a:rPr lang="en-GB" sz="1600" kern="100" dirty="0">
                <a:solidFill>
                  <a:srgbClr val="339966"/>
                </a:solidFill>
                <a:effectLst/>
                <a:latin typeface="Calibri" panose="020F0502020204030204" pitchFamily="34" charset="0"/>
                <a:ea typeface="Calibri" panose="020F0502020204030204" pitchFamily="34" charset="0"/>
                <a:cs typeface="Arial" panose="020B0604020202020204" pitchFamily="34" charset="0"/>
              </a:rPr>
              <a:t>In the last 12 months in South Yorkshire, there have been 104 per 100,000 population knife crimes recorded. This compares to 185 per 100,000 in Greater London, 165 per 100,000 in the West Midlands, and 116 per 100,000  in Greater Manchester, and 97 per 100,000 in West Yorkshire. This does still place South Yorkshire as one of the highest regions for Knife Crime. </a:t>
            </a:r>
          </a:p>
        </p:txBody>
      </p:sp>
      <p:sp>
        <p:nvSpPr>
          <p:cNvPr id="10" name="TextBox 9">
            <a:extLst>
              <a:ext uri="{FF2B5EF4-FFF2-40B4-BE49-F238E27FC236}">
                <a16:creationId xmlns:a16="http://schemas.microsoft.com/office/drawing/2014/main" id="{CB9C46B0-6B1F-BCDC-37C2-BE5A18BA295D}"/>
              </a:ext>
            </a:extLst>
          </p:cNvPr>
          <p:cNvSpPr txBox="1"/>
          <p:nvPr/>
        </p:nvSpPr>
        <p:spPr>
          <a:xfrm>
            <a:off x="5627027" y="2989330"/>
            <a:ext cx="1752600" cy="369332"/>
          </a:xfrm>
          <a:prstGeom prst="rect">
            <a:avLst/>
          </a:prstGeom>
          <a:noFill/>
        </p:spPr>
        <p:txBody>
          <a:bodyPr wrap="square" rtlCol="0">
            <a:spAutoFit/>
          </a:bodyPr>
          <a:lstStyle/>
          <a:p>
            <a:pPr algn="ctr"/>
            <a:r>
              <a:rPr lang="en-GB" sz="1800" kern="100" dirty="0">
                <a:effectLst/>
                <a:latin typeface="Calibri" panose="020F0502020204030204" pitchFamily="34" charset="0"/>
                <a:ea typeface="Calibri" panose="020F0502020204030204" pitchFamily="34" charset="0"/>
                <a:cs typeface="Arial" panose="020B0604020202020204" pitchFamily="34" charset="0"/>
              </a:rPr>
              <a:t>116 per 100,000</a:t>
            </a:r>
            <a:endParaRPr lang="en-GB" dirty="0"/>
          </a:p>
        </p:txBody>
      </p:sp>
      <p:sp>
        <p:nvSpPr>
          <p:cNvPr id="11" name="TextBox 10">
            <a:extLst>
              <a:ext uri="{FF2B5EF4-FFF2-40B4-BE49-F238E27FC236}">
                <a16:creationId xmlns:a16="http://schemas.microsoft.com/office/drawing/2014/main" id="{744BECE5-0B72-877E-5F15-19F5EBCF9AA7}"/>
              </a:ext>
            </a:extLst>
          </p:cNvPr>
          <p:cNvSpPr txBox="1"/>
          <p:nvPr/>
        </p:nvSpPr>
        <p:spPr>
          <a:xfrm>
            <a:off x="9533558" y="2866210"/>
            <a:ext cx="1752600" cy="369332"/>
          </a:xfrm>
          <a:prstGeom prst="rect">
            <a:avLst/>
          </a:prstGeom>
          <a:noFill/>
        </p:spPr>
        <p:txBody>
          <a:bodyPr wrap="square" rtlCol="0">
            <a:spAutoFit/>
          </a:bodyPr>
          <a:lstStyle/>
          <a:p>
            <a:pPr algn="ctr"/>
            <a:r>
              <a:rPr lang="en-GB" sz="1800" kern="100" dirty="0">
                <a:solidFill>
                  <a:srgbClr val="339966"/>
                </a:solidFill>
                <a:effectLst/>
                <a:latin typeface="Calibri" panose="020F0502020204030204" pitchFamily="34" charset="0"/>
                <a:ea typeface="Calibri" panose="020F0502020204030204" pitchFamily="34" charset="0"/>
                <a:cs typeface="Arial" panose="020B0604020202020204" pitchFamily="34" charset="0"/>
              </a:rPr>
              <a:t>104 per 100,000</a:t>
            </a:r>
            <a:endParaRPr lang="en-GB" dirty="0">
              <a:solidFill>
                <a:srgbClr val="339966"/>
              </a:solidFill>
            </a:endParaRPr>
          </a:p>
        </p:txBody>
      </p:sp>
      <p:sp>
        <p:nvSpPr>
          <p:cNvPr id="12" name="TextBox 11">
            <a:extLst>
              <a:ext uri="{FF2B5EF4-FFF2-40B4-BE49-F238E27FC236}">
                <a16:creationId xmlns:a16="http://schemas.microsoft.com/office/drawing/2014/main" id="{9E79EEC7-2DD3-F222-A0CD-D7656578DBF0}"/>
              </a:ext>
            </a:extLst>
          </p:cNvPr>
          <p:cNvSpPr txBox="1"/>
          <p:nvPr/>
        </p:nvSpPr>
        <p:spPr>
          <a:xfrm>
            <a:off x="8862888" y="2190512"/>
            <a:ext cx="1752600" cy="369332"/>
          </a:xfrm>
          <a:prstGeom prst="rect">
            <a:avLst/>
          </a:prstGeom>
          <a:noFill/>
        </p:spPr>
        <p:txBody>
          <a:bodyPr wrap="square" rtlCol="0">
            <a:spAutoFit/>
          </a:bodyPr>
          <a:lstStyle/>
          <a:p>
            <a:pPr algn="ctr"/>
            <a:r>
              <a:rPr lang="en-GB" kern="100" dirty="0">
                <a:latin typeface="Calibri" panose="020F0502020204030204" pitchFamily="34" charset="0"/>
                <a:ea typeface="Calibri" panose="020F0502020204030204" pitchFamily="34" charset="0"/>
                <a:cs typeface="Arial" panose="020B0604020202020204" pitchFamily="34" charset="0"/>
              </a:rPr>
              <a:t>97</a:t>
            </a:r>
            <a:r>
              <a:rPr lang="en-GB" sz="1800" kern="100" dirty="0">
                <a:effectLst/>
                <a:latin typeface="Calibri" panose="020F0502020204030204" pitchFamily="34" charset="0"/>
                <a:ea typeface="Calibri" panose="020F0502020204030204" pitchFamily="34" charset="0"/>
                <a:cs typeface="Arial" panose="020B0604020202020204" pitchFamily="34" charset="0"/>
              </a:rPr>
              <a:t> per 100,000</a:t>
            </a:r>
            <a:endParaRPr lang="en-GB" dirty="0"/>
          </a:p>
        </p:txBody>
      </p:sp>
      <p:sp>
        <p:nvSpPr>
          <p:cNvPr id="13" name="TextBox 12">
            <a:extLst>
              <a:ext uri="{FF2B5EF4-FFF2-40B4-BE49-F238E27FC236}">
                <a16:creationId xmlns:a16="http://schemas.microsoft.com/office/drawing/2014/main" id="{B70D70F9-88D9-99FF-06BE-0C2C79CB7F82}"/>
              </a:ext>
            </a:extLst>
          </p:cNvPr>
          <p:cNvSpPr txBox="1"/>
          <p:nvPr/>
        </p:nvSpPr>
        <p:spPr>
          <a:xfrm>
            <a:off x="10204704" y="3622459"/>
            <a:ext cx="1752600" cy="369332"/>
          </a:xfrm>
          <a:prstGeom prst="rect">
            <a:avLst/>
          </a:prstGeom>
          <a:noFill/>
        </p:spPr>
        <p:txBody>
          <a:bodyPr wrap="square" rtlCol="0">
            <a:spAutoFit/>
          </a:bodyPr>
          <a:lstStyle/>
          <a:p>
            <a:pPr algn="ctr"/>
            <a:r>
              <a:rPr lang="en-GB" sz="1800" kern="100" dirty="0">
                <a:effectLst/>
                <a:latin typeface="Calibri" panose="020F0502020204030204" pitchFamily="34" charset="0"/>
                <a:ea typeface="Calibri" panose="020F0502020204030204" pitchFamily="34" charset="0"/>
                <a:cs typeface="Arial" panose="020B0604020202020204" pitchFamily="34" charset="0"/>
              </a:rPr>
              <a:t>185 per 100,000</a:t>
            </a:r>
            <a:endParaRPr lang="en-GB" dirty="0"/>
          </a:p>
        </p:txBody>
      </p:sp>
      <p:sp>
        <p:nvSpPr>
          <p:cNvPr id="16" name="Arrow: Right 15">
            <a:extLst>
              <a:ext uri="{FF2B5EF4-FFF2-40B4-BE49-F238E27FC236}">
                <a16:creationId xmlns:a16="http://schemas.microsoft.com/office/drawing/2014/main" id="{85C0C603-BD21-41F6-C11E-AA1B955E4C40}"/>
              </a:ext>
            </a:extLst>
          </p:cNvPr>
          <p:cNvSpPr/>
          <p:nvPr/>
        </p:nvSpPr>
        <p:spPr>
          <a:xfrm rot="8149464">
            <a:off x="8846452" y="4574113"/>
            <a:ext cx="1722414" cy="126015"/>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01C4F8DD-3084-8142-3708-439DA2AF8492}"/>
              </a:ext>
            </a:extLst>
          </p:cNvPr>
          <p:cNvSpPr/>
          <p:nvPr/>
        </p:nvSpPr>
        <p:spPr>
          <a:xfrm rot="9636893">
            <a:off x="8390796" y="3292597"/>
            <a:ext cx="1200749" cy="142871"/>
          </a:xfrm>
          <a:prstGeom prst="rightArrow">
            <a:avLst/>
          </a:prstGeom>
          <a:solidFill>
            <a:srgbClr val="33996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Right 17">
            <a:extLst>
              <a:ext uri="{FF2B5EF4-FFF2-40B4-BE49-F238E27FC236}">
                <a16:creationId xmlns:a16="http://schemas.microsoft.com/office/drawing/2014/main" id="{C8216532-49EE-51C0-67BA-72BB58E6D525}"/>
              </a:ext>
            </a:extLst>
          </p:cNvPr>
          <p:cNvSpPr/>
          <p:nvPr/>
        </p:nvSpPr>
        <p:spPr>
          <a:xfrm rot="8149464">
            <a:off x="8041231" y="2860346"/>
            <a:ext cx="1111004" cy="145603"/>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Arrow: Right 18">
            <a:extLst>
              <a:ext uri="{FF2B5EF4-FFF2-40B4-BE49-F238E27FC236}">
                <a16:creationId xmlns:a16="http://schemas.microsoft.com/office/drawing/2014/main" id="{E53694A3-CD4C-D7E1-E060-BE0638BB4B08}"/>
              </a:ext>
            </a:extLst>
          </p:cNvPr>
          <p:cNvSpPr/>
          <p:nvPr/>
        </p:nvSpPr>
        <p:spPr>
          <a:xfrm rot="1283458">
            <a:off x="7163551" y="3377896"/>
            <a:ext cx="613472" cy="137420"/>
          </a:xfrm>
          <a:prstGeom prst="rightArrow">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565650"/>
      </p:ext>
    </p:extLst>
  </p:cSld>
  <p:clrMapOvr>
    <a:masterClrMapping/>
  </p:clrMapOvr>
  <mc:AlternateContent xmlns:mc="http://schemas.openxmlformats.org/markup-compatibility/2006" xmlns:p14="http://schemas.microsoft.com/office/powerpoint/2010/main">
    <mc:Choice Requires="p14">
      <p:transition spd="slow" p14:dur="2000" advTm="40995"/>
    </mc:Choice>
    <mc:Fallback xmlns="">
      <p:transition spd="slow" advTm="409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E9FC7-24D7-4F27-B9B5-0F228BF5DBD9}"/>
              </a:ext>
            </a:extLst>
          </p:cNvPr>
          <p:cNvSpPr>
            <a:spLocks noGrp="1"/>
          </p:cNvSpPr>
          <p:nvPr>
            <p:ph type="title"/>
          </p:nvPr>
        </p:nvSpPr>
        <p:spPr>
          <a:xfrm>
            <a:off x="838200" y="551774"/>
            <a:ext cx="3113015" cy="675110"/>
          </a:xfrm>
          <a:solidFill>
            <a:schemeClr val="bg1"/>
          </a:solidFill>
        </p:spPr>
        <p:txBody>
          <a:bodyPr>
            <a:normAutofit fontScale="90000"/>
          </a:bodyPr>
          <a:lstStyle/>
          <a:p>
            <a:r>
              <a:rPr lang="en-GB" dirty="0"/>
              <a:t>Ground rules</a:t>
            </a:r>
          </a:p>
        </p:txBody>
      </p:sp>
      <p:sp>
        <p:nvSpPr>
          <p:cNvPr id="3" name="Content Placeholder 2">
            <a:extLst>
              <a:ext uri="{FF2B5EF4-FFF2-40B4-BE49-F238E27FC236}">
                <a16:creationId xmlns:a16="http://schemas.microsoft.com/office/drawing/2014/main" id="{66B4B4D6-9F01-4B36-9821-98ED7C0B2103}"/>
              </a:ext>
            </a:extLst>
          </p:cNvPr>
          <p:cNvSpPr>
            <a:spLocks noGrp="1"/>
          </p:cNvSpPr>
          <p:nvPr>
            <p:ph idx="1"/>
          </p:nvPr>
        </p:nvSpPr>
        <p:spPr>
          <a:xfrm>
            <a:off x="838200" y="1462212"/>
            <a:ext cx="10515600" cy="4351338"/>
          </a:xfrm>
        </p:spPr>
        <p:txBody>
          <a:bodyPr>
            <a:normAutofit fontScale="92500" lnSpcReduction="20000"/>
          </a:bodyPr>
          <a:lstStyle/>
          <a:p>
            <a:pPr marL="342900" lvl="0" indent="-342900">
              <a:lnSpc>
                <a:spcPct val="107000"/>
              </a:lnSpc>
              <a:buFont typeface="Symbol" panose="05050102010706020507" pitchFamily="18" charset="2"/>
              <a:buChar char=""/>
            </a:pPr>
            <a:r>
              <a:rPr lang="en-GB" sz="1900" kern="100" dirty="0">
                <a:effectLst/>
                <a:latin typeface="Aptos" panose="020B0004020202020204" pitchFamily="34" charset="0"/>
                <a:ea typeface="Calibri" panose="020F0502020204030204" pitchFamily="34" charset="0"/>
                <a:cs typeface="Arial" panose="020B0604020202020204" pitchFamily="34" charset="0"/>
              </a:rPr>
              <a:t>Everyone has the right to be heard and respected, so listen to what others say and show respect by not talking over people.</a:t>
            </a:r>
          </a:p>
          <a:p>
            <a:pPr marL="342900" lvl="0" indent="-342900">
              <a:lnSpc>
                <a:spcPct val="107000"/>
              </a:lnSpc>
              <a:buFont typeface="Symbol" panose="05050102010706020507" pitchFamily="18" charset="2"/>
              <a:buChar char=""/>
            </a:pPr>
            <a:r>
              <a:rPr lang="en-GB" sz="1900" kern="100" dirty="0">
                <a:effectLst/>
                <a:latin typeface="Aptos" panose="020B0004020202020204" pitchFamily="34" charset="0"/>
                <a:ea typeface="Calibri" panose="020F0502020204030204" pitchFamily="34" charset="0"/>
                <a:cs typeface="Arial" panose="020B0604020202020204" pitchFamily="34" charset="0"/>
              </a:rPr>
              <a:t>Use language that will not offend or upset anyone and avoid stereotypes.</a:t>
            </a:r>
          </a:p>
          <a:p>
            <a:pPr marL="342900" lvl="0" indent="-342900">
              <a:lnSpc>
                <a:spcPct val="107000"/>
              </a:lnSpc>
              <a:buFont typeface="Symbol" panose="05050102010706020507" pitchFamily="18" charset="2"/>
              <a:buChar char=""/>
            </a:pPr>
            <a:r>
              <a:rPr lang="en-GB" sz="1900" kern="100" dirty="0">
                <a:effectLst/>
                <a:latin typeface="Aptos" panose="020B0004020202020204" pitchFamily="34" charset="0"/>
                <a:ea typeface="Calibri" panose="020F0502020204030204" pitchFamily="34" charset="0"/>
                <a:cs typeface="Arial" panose="020B0604020202020204" pitchFamily="34" charset="0"/>
              </a:rPr>
              <a:t>When you give an opinion, try to explain your reasons.</a:t>
            </a:r>
          </a:p>
          <a:p>
            <a:pPr marL="342900" lvl="0" indent="-342900">
              <a:lnSpc>
                <a:spcPct val="107000"/>
              </a:lnSpc>
              <a:buFont typeface="Symbol" panose="05050102010706020507" pitchFamily="18" charset="2"/>
              <a:buChar char=""/>
            </a:pPr>
            <a:r>
              <a:rPr lang="en-GB" sz="1900" kern="100" dirty="0">
                <a:effectLst/>
                <a:latin typeface="Aptos" panose="020B0004020202020204" pitchFamily="34" charset="0"/>
                <a:ea typeface="Calibri" panose="020F0502020204030204" pitchFamily="34" charset="0"/>
                <a:cs typeface="Arial" panose="020B0604020202020204" pitchFamily="34" charset="0"/>
              </a:rPr>
              <a:t>If you disagree, do so with what is said not with the person who said it.</a:t>
            </a:r>
          </a:p>
          <a:p>
            <a:pPr marL="342900" lvl="0" indent="-342900">
              <a:lnSpc>
                <a:spcPct val="107000"/>
              </a:lnSpc>
              <a:buFont typeface="Symbol" panose="05050102010706020507" pitchFamily="18" charset="2"/>
              <a:buChar char=""/>
            </a:pPr>
            <a:r>
              <a:rPr lang="en-GB" sz="1900" kern="100" dirty="0">
                <a:effectLst/>
                <a:latin typeface="Aptos" panose="020B0004020202020204" pitchFamily="34" charset="0"/>
                <a:ea typeface="Calibri" panose="020F0502020204030204" pitchFamily="34" charset="0"/>
                <a:cs typeface="Arial" panose="020B0604020202020204" pitchFamily="34" charset="0"/>
              </a:rPr>
              <a:t>We will not judge people or make assumptions about them. </a:t>
            </a:r>
          </a:p>
          <a:p>
            <a:pPr marL="342900" lvl="0" indent="-342900">
              <a:lnSpc>
                <a:spcPct val="107000"/>
              </a:lnSpc>
              <a:buFont typeface="Symbol" panose="05050102010706020507" pitchFamily="18" charset="2"/>
              <a:buChar char=""/>
            </a:pPr>
            <a:r>
              <a:rPr lang="en-GB" sz="1900" kern="100" dirty="0">
                <a:effectLst/>
                <a:latin typeface="Aptos" panose="020B0004020202020204" pitchFamily="34" charset="0"/>
                <a:ea typeface="Calibri" panose="020F0502020204030204" pitchFamily="34" charset="0"/>
                <a:cs typeface="Arial" panose="020B0604020202020204" pitchFamily="34" charset="0"/>
              </a:rPr>
              <a:t>Do not share personal information or stories about other people. Always make that person anonymous. This may also be wise if the story is about you. </a:t>
            </a:r>
          </a:p>
          <a:p>
            <a:pPr marL="342900" lvl="0" indent="-342900">
              <a:lnSpc>
                <a:spcPct val="107000"/>
              </a:lnSpc>
              <a:buFont typeface="Symbol" panose="05050102010706020507" pitchFamily="18" charset="2"/>
              <a:buChar char=""/>
            </a:pPr>
            <a:r>
              <a:rPr lang="en-GB" sz="1900" kern="100" dirty="0">
                <a:effectLst/>
                <a:latin typeface="Aptos" panose="020B0004020202020204" pitchFamily="34" charset="0"/>
                <a:ea typeface="Calibri" panose="020F0502020204030204" pitchFamily="34" charset="0"/>
                <a:cs typeface="Arial" panose="020B0604020202020204" pitchFamily="34" charset="0"/>
              </a:rPr>
              <a:t>We won’t put people on the spot. Everyone has the right not to comment. </a:t>
            </a:r>
          </a:p>
          <a:p>
            <a:pPr marL="342900" lvl="0" indent="-342900">
              <a:lnSpc>
                <a:spcPct val="107000"/>
              </a:lnSpc>
              <a:buFont typeface="Symbol" panose="05050102010706020507" pitchFamily="18" charset="2"/>
              <a:buChar char=""/>
            </a:pPr>
            <a:r>
              <a:rPr lang="en-GB" sz="1900" kern="100" dirty="0">
                <a:effectLst/>
                <a:latin typeface="Aptos" panose="020B0004020202020204" pitchFamily="34" charset="0"/>
                <a:ea typeface="Calibri" panose="020F0502020204030204" pitchFamily="34" charset="0"/>
                <a:cs typeface="Arial" panose="020B0604020202020204" pitchFamily="34" charset="0"/>
              </a:rPr>
              <a:t>If you’re worried about something that has happened to you or a friend, talk to a member of staff or an adult you trust, after the lesson.</a:t>
            </a:r>
          </a:p>
          <a:p>
            <a:pPr marL="342900" lvl="0" indent="-342900">
              <a:lnSpc>
                <a:spcPct val="107000"/>
              </a:lnSpc>
              <a:spcAft>
                <a:spcPts val="800"/>
              </a:spcAft>
              <a:buFont typeface="Symbol" panose="05050102010706020507" pitchFamily="18" charset="2"/>
              <a:buChar char=""/>
            </a:pPr>
            <a:r>
              <a:rPr lang="en-GB" sz="1900" kern="100" dirty="0">
                <a:effectLst/>
                <a:latin typeface="Aptos" panose="020B0004020202020204" pitchFamily="34" charset="0"/>
                <a:ea typeface="Calibri" panose="020F0502020204030204" pitchFamily="34" charset="0"/>
                <a:cs typeface="Arial" panose="020B0604020202020204" pitchFamily="34" charset="0"/>
              </a:rPr>
              <a:t>If a member of staff becomes aware of a risk to a young person’s safety, this information may need to be shared.</a:t>
            </a:r>
          </a:p>
          <a:p>
            <a:pPr marL="0" indent="0">
              <a:buNone/>
            </a:pPr>
            <a:endParaRPr lang="en-GB" dirty="0"/>
          </a:p>
        </p:txBody>
      </p:sp>
    </p:spTree>
    <p:extLst>
      <p:ext uri="{BB962C8B-B14F-4D97-AF65-F5344CB8AC3E}">
        <p14:creationId xmlns:p14="http://schemas.microsoft.com/office/powerpoint/2010/main" val="1581602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80EF5-3CB8-4962-BE88-86CA4ACD5940}"/>
              </a:ext>
            </a:extLst>
          </p:cNvPr>
          <p:cNvSpPr>
            <a:spLocks noGrp="1"/>
          </p:cNvSpPr>
          <p:nvPr>
            <p:ph type="title"/>
          </p:nvPr>
        </p:nvSpPr>
        <p:spPr>
          <a:xfrm>
            <a:off x="624200" y="368695"/>
            <a:ext cx="1636552" cy="582831"/>
          </a:xfrm>
          <a:solidFill>
            <a:schemeClr val="bg1"/>
          </a:solidFill>
        </p:spPr>
        <p:txBody>
          <a:bodyPr>
            <a:normAutofit fontScale="90000"/>
          </a:bodyPr>
          <a:lstStyle/>
          <a:p>
            <a:r>
              <a:rPr lang="en-GB" dirty="0"/>
              <a:t>Task 1</a:t>
            </a:r>
          </a:p>
        </p:txBody>
      </p:sp>
      <p:sp>
        <p:nvSpPr>
          <p:cNvPr id="3" name="Content Placeholder 2">
            <a:extLst>
              <a:ext uri="{FF2B5EF4-FFF2-40B4-BE49-F238E27FC236}">
                <a16:creationId xmlns:a16="http://schemas.microsoft.com/office/drawing/2014/main" id="{2FF188A8-1A9F-46FC-98B0-71F26751AA97}"/>
              </a:ext>
            </a:extLst>
          </p:cNvPr>
          <p:cNvSpPr>
            <a:spLocks noGrp="1"/>
          </p:cNvSpPr>
          <p:nvPr>
            <p:ph idx="1"/>
          </p:nvPr>
        </p:nvSpPr>
        <p:spPr>
          <a:xfrm>
            <a:off x="624200" y="1214470"/>
            <a:ext cx="10958199" cy="1388054"/>
          </a:xfrm>
          <a:solidFill>
            <a:schemeClr val="bg1"/>
          </a:solidFill>
        </p:spPr>
        <p:txBody>
          <a:bodyPr>
            <a:normAutofit/>
          </a:bodyPr>
          <a:lstStyle/>
          <a:p>
            <a:pPr marL="0" indent="0">
              <a:buNone/>
            </a:pPr>
            <a:r>
              <a:rPr lang="en-GB" sz="4000" dirty="0"/>
              <a:t>Why do you think some young people carry knives?</a:t>
            </a:r>
          </a:p>
          <a:p>
            <a:pPr marL="0" indent="0">
              <a:buNone/>
            </a:pPr>
            <a:endParaRPr lang="en-GB" dirty="0"/>
          </a:p>
        </p:txBody>
      </p:sp>
      <p:pic>
        <p:nvPicPr>
          <p:cNvPr id="8" name="Picture 7">
            <a:extLst>
              <a:ext uri="{FF2B5EF4-FFF2-40B4-BE49-F238E27FC236}">
                <a16:creationId xmlns:a16="http://schemas.microsoft.com/office/drawing/2014/main" id="{E90B0D42-46DF-079E-6289-BCD27E5EE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740" y="2031138"/>
            <a:ext cx="4188015" cy="2795723"/>
          </a:xfrm>
          <a:prstGeom prst="rect">
            <a:avLst/>
          </a:prstGeom>
        </p:spPr>
      </p:pic>
      <p:sp>
        <p:nvSpPr>
          <p:cNvPr id="10" name="TextBox 9">
            <a:extLst>
              <a:ext uri="{FF2B5EF4-FFF2-40B4-BE49-F238E27FC236}">
                <a16:creationId xmlns:a16="http://schemas.microsoft.com/office/drawing/2014/main" id="{64128677-524B-E940-4F06-640F33A10764}"/>
              </a:ext>
            </a:extLst>
          </p:cNvPr>
          <p:cNvSpPr txBox="1"/>
          <p:nvPr/>
        </p:nvSpPr>
        <p:spPr>
          <a:xfrm>
            <a:off x="609601" y="2042862"/>
            <a:ext cx="5600754" cy="3754874"/>
          </a:xfrm>
          <a:prstGeom prst="rect">
            <a:avLst/>
          </a:prstGeom>
          <a:noFill/>
        </p:spPr>
        <p:txBody>
          <a:bodyPr wrap="square" rtlCol="0">
            <a:spAutoFit/>
          </a:bodyPr>
          <a:lstStyle/>
          <a:p>
            <a:pPr marL="0" indent="0">
              <a:buNone/>
            </a:pPr>
            <a:r>
              <a:rPr lang="en-GB" sz="2400" dirty="0">
                <a:latin typeface="Aptos Display" panose="020B0004020202020204" pitchFamily="34" charset="0"/>
              </a:rPr>
              <a:t>Using one post it note per response, write your answers and come up to the front and stick your notes on the board.</a:t>
            </a:r>
          </a:p>
          <a:p>
            <a:pPr marL="0" indent="0">
              <a:buNone/>
            </a:pPr>
            <a:endParaRPr lang="en-GB" sz="2800" dirty="0">
              <a:latin typeface="Aptos Display" panose="020B0004020202020204" pitchFamily="34" charset="0"/>
            </a:endParaRPr>
          </a:p>
          <a:p>
            <a:pPr marL="0" indent="0">
              <a:buNone/>
            </a:pPr>
            <a:r>
              <a:rPr lang="en-GB" sz="2400" dirty="0">
                <a:latin typeface="Aptos Display" panose="020B0004020202020204" pitchFamily="34" charset="0"/>
              </a:rPr>
              <a:t>(Responses can be sorted into groups of similar/same responses by the teacher) </a:t>
            </a:r>
          </a:p>
          <a:p>
            <a:pPr marL="0" indent="0">
              <a:buNone/>
            </a:pPr>
            <a:endParaRPr lang="en-GB" sz="2400" dirty="0">
              <a:latin typeface="Aptos Display" panose="020B0004020202020204" pitchFamily="34" charset="0"/>
            </a:endParaRPr>
          </a:p>
          <a:p>
            <a:pPr marL="0" indent="0">
              <a:buNone/>
            </a:pPr>
            <a:r>
              <a:rPr lang="en-GB" sz="2400" dirty="0">
                <a:latin typeface="Aptos Display" panose="020B0004020202020204" pitchFamily="34" charset="0"/>
              </a:rPr>
              <a:t>Summarise results and findings with the students, discuss the most popular answers</a:t>
            </a:r>
          </a:p>
          <a:p>
            <a:endParaRPr lang="en-GB" dirty="0"/>
          </a:p>
        </p:txBody>
      </p:sp>
    </p:spTree>
    <p:extLst>
      <p:ext uri="{BB962C8B-B14F-4D97-AF65-F5344CB8AC3E}">
        <p14:creationId xmlns:p14="http://schemas.microsoft.com/office/powerpoint/2010/main" val="4109734951"/>
      </p:ext>
    </p:extLst>
  </p:cSld>
  <p:clrMapOvr>
    <a:masterClrMapping/>
  </p:clrMapOvr>
  <mc:AlternateContent xmlns:mc="http://schemas.openxmlformats.org/markup-compatibility/2006" xmlns:p14="http://schemas.microsoft.com/office/powerpoint/2010/main">
    <mc:Choice Requires="p14">
      <p:transition spd="slow" p14:dur="2000" advTm="66189"/>
    </mc:Choice>
    <mc:Fallback xmlns="">
      <p:transition spd="slow" advTm="6618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C87C5-AA94-4DC0-955D-C126E32D5A67}"/>
              </a:ext>
            </a:extLst>
          </p:cNvPr>
          <p:cNvSpPr>
            <a:spLocks noGrp="1"/>
          </p:cNvSpPr>
          <p:nvPr>
            <p:ph type="title"/>
          </p:nvPr>
        </p:nvSpPr>
        <p:spPr>
          <a:xfrm>
            <a:off x="754310" y="666925"/>
            <a:ext cx="10515600" cy="1325563"/>
          </a:xfrm>
          <a:solidFill>
            <a:schemeClr val="bg1"/>
          </a:solidFill>
        </p:spPr>
        <p:txBody>
          <a:bodyPr>
            <a:normAutofit/>
          </a:bodyPr>
          <a:lstStyle/>
          <a:p>
            <a:r>
              <a:rPr lang="en-GB" sz="3600" dirty="0"/>
              <a:t>Young people may decide to carry a knife because:</a:t>
            </a:r>
          </a:p>
        </p:txBody>
      </p:sp>
      <p:sp>
        <p:nvSpPr>
          <p:cNvPr id="3" name="Content Placeholder 2">
            <a:extLst>
              <a:ext uri="{FF2B5EF4-FFF2-40B4-BE49-F238E27FC236}">
                <a16:creationId xmlns:a16="http://schemas.microsoft.com/office/drawing/2014/main" id="{7D216359-5726-441A-9A26-7D43537D804A}"/>
              </a:ext>
            </a:extLst>
          </p:cNvPr>
          <p:cNvSpPr>
            <a:spLocks noGrp="1"/>
          </p:cNvSpPr>
          <p:nvPr>
            <p:ph idx="1"/>
          </p:nvPr>
        </p:nvSpPr>
        <p:spPr>
          <a:xfrm>
            <a:off x="754310" y="1992488"/>
            <a:ext cx="10515600" cy="3460033"/>
          </a:xfrm>
          <a:solidFill>
            <a:schemeClr val="bg1"/>
          </a:solidFill>
        </p:spPr>
        <p:txBody>
          <a:bodyPr>
            <a:normAutofit fontScale="70000" lnSpcReduction="20000"/>
          </a:bodyPr>
          <a:lstStyle/>
          <a:p>
            <a:r>
              <a:rPr lang="en-GB" dirty="0"/>
              <a:t>They believe it provides protection/self defence</a:t>
            </a:r>
          </a:p>
          <a:p>
            <a:r>
              <a:rPr lang="en-GB" dirty="0"/>
              <a:t>To instil fear in others</a:t>
            </a:r>
          </a:p>
          <a:p>
            <a:r>
              <a:rPr lang="en-GB" dirty="0"/>
              <a:t>They feel scared or fear other people</a:t>
            </a:r>
          </a:p>
          <a:p>
            <a:r>
              <a:rPr lang="en-GB" dirty="0"/>
              <a:t>It makes them feel tough</a:t>
            </a:r>
          </a:p>
          <a:p>
            <a:r>
              <a:rPr lang="en-GB" dirty="0"/>
              <a:t>They believe it earns respect</a:t>
            </a:r>
          </a:p>
          <a:p>
            <a:r>
              <a:rPr lang="en-GB" dirty="0"/>
              <a:t>They think people will like them more</a:t>
            </a:r>
          </a:p>
          <a:p>
            <a:r>
              <a:rPr lang="en-GB" dirty="0"/>
              <a:t>Peer pressure</a:t>
            </a:r>
          </a:p>
          <a:p>
            <a:r>
              <a:rPr lang="en-GB" dirty="0"/>
              <a:t>Carrying it for someone else such as an older person </a:t>
            </a:r>
          </a:p>
          <a:p>
            <a:pPr marL="0" indent="0">
              <a:buNone/>
            </a:pPr>
            <a:r>
              <a:rPr lang="en-GB" dirty="0"/>
              <a:t>(police wouldn’t suspect a young person carrying a knife)</a:t>
            </a:r>
          </a:p>
          <a:p>
            <a:r>
              <a:rPr lang="en-GB" dirty="0"/>
              <a:t>They want to take revenge.</a:t>
            </a:r>
          </a:p>
          <a:p>
            <a:endParaRPr lang="en-GB" sz="1400" dirty="0"/>
          </a:p>
        </p:txBody>
      </p:sp>
    </p:spTree>
    <p:extLst>
      <p:ext uri="{BB962C8B-B14F-4D97-AF65-F5344CB8AC3E}">
        <p14:creationId xmlns:p14="http://schemas.microsoft.com/office/powerpoint/2010/main" val="64379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C9986C5-25C2-4446-A185-FE080161395A}"/>
              </a:ext>
            </a:extLst>
          </p:cNvPr>
          <p:cNvSpPr txBox="1"/>
          <p:nvPr/>
        </p:nvSpPr>
        <p:spPr>
          <a:xfrm>
            <a:off x="838200" y="4924504"/>
            <a:ext cx="8833338" cy="430887"/>
          </a:xfrm>
          <a:prstGeom prst="rect">
            <a:avLst/>
          </a:prstGeom>
          <a:noFill/>
        </p:spPr>
        <p:txBody>
          <a:bodyPr wrap="square" rtlCol="0">
            <a:spAutoFit/>
          </a:bodyPr>
          <a:lstStyle/>
          <a:p>
            <a:r>
              <a:rPr lang="en-GB" sz="2200" b="1" dirty="0">
                <a:latin typeface="Aptos Display" panose="020B0004020202020204" pitchFamily="34" charset="0"/>
              </a:rPr>
              <a:t>Males are therefore the biggest victims of knife crime.</a:t>
            </a:r>
          </a:p>
        </p:txBody>
      </p:sp>
      <p:sp>
        <p:nvSpPr>
          <p:cNvPr id="14" name="Content Placeholder 13">
            <a:extLst>
              <a:ext uri="{FF2B5EF4-FFF2-40B4-BE49-F238E27FC236}">
                <a16:creationId xmlns:a16="http://schemas.microsoft.com/office/drawing/2014/main" id="{1A8BB442-3999-7748-9A67-2B15077131AB}"/>
              </a:ext>
            </a:extLst>
          </p:cNvPr>
          <p:cNvSpPr>
            <a:spLocks noGrp="1"/>
          </p:cNvSpPr>
          <p:nvPr>
            <p:ph idx="1"/>
          </p:nvPr>
        </p:nvSpPr>
        <p:spPr>
          <a:xfrm>
            <a:off x="838200" y="1728742"/>
            <a:ext cx="10515600" cy="2989562"/>
          </a:xfrm>
        </p:spPr>
        <p:txBody>
          <a:bodyPr>
            <a:normAutofit fontScale="92500" lnSpcReduction="10000"/>
          </a:bodyPr>
          <a:lstStyle/>
          <a:p>
            <a:pPr marL="0" indent="0">
              <a:buNone/>
            </a:pPr>
            <a:r>
              <a:rPr lang="en-GB" sz="2400" dirty="0">
                <a:latin typeface="Aptos" panose="020B0004020202020204" pitchFamily="34" charset="0"/>
              </a:rPr>
              <a:t>Paired discussions:</a:t>
            </a:r>
          </a:p>
          <a:p>
            <a:pPr marL="0" indent="0">
              <a:buNone/>
            </a:pPr>
            <a:br>
              <a:rPr lang="en-GB" sz="2400" dirty="0">
                <a:latin typeface="Aptos" panose="020B0004020202020204" pitchFamily="34" charset="0"/>
              </a:rPr>
            </a:br>
            <a:r>
              <a:rPr lang="en-GB" sz="2400" dirty="0">
                <a:latin typeface="Aptos" panose="020B0004020202020204" pitchFamily="34" charset="0"/>
              </a:rPr>
              <a:t>“Knives make you feel safer” (male aged 13)</a:t>
            </a:r>
          </a:p>
          <a:p>
            <a:pPr marL="0" indent="0">
              <a:buNone/>
            </a:pPr>
            <a:r>
              <a:rPr lang="en-GB" sz="2400" dirty="0">
                <a:latin typeface="Aptos" panose="020B0004020202020204" pitchFamily="34" charset="0"/>
              </a:rPr>
              <a:t>Why do you think this is? Discuss.</a:t>
            </a:r>
            <a:br>
              <a:rPr lang="en-GB" sz="2400" dirty="0">
                <a:latin typeface="Aptos" panose="020B0004020202020204" pitchFamily="34" charset="0"/>
              </a:rPr>
            </a:br>
            <a:endParaRPr lang="en-GB" sz="2400" dirty="0">
              <a:latin typeface="Aptos" panose="020B0004020202020204" pitchFamily="34" charset="0"/>
            </a:endParaRPr>
          </a:p>
          <a:p>
            <a:pPr marL="0" indent="0">
              <a:buNone/>
            </a:pPr>
            <a:r>
              <a:rPr lang="en-GB" sz="2400" dirty="0">
                <a:latin typeface="Aptos" panose="020B0004020202020204" pitchFamily="34" charset="0"/>
              </a:rPr>
              <a:t>Males are more likely to carry a knife than females. </a:t>
            </a:r>
          </a:p>
          <a:p>
            <a:pPr marL="0" indent="0">
              <a:buNone/>
            </a:pPr>
            <a:r>
              <a:rPr lang="en-GB" sz="2400" dirty="0">
                <a:solidFill>
                  <a:srgbClr val="339966"/>
                </a:solidFill>
                <a:effectLst/>
                <a:latin typeface="Aptos" panose="020B0004020202020204" pitchFamily="34" charset="0"/>
                <a:ea typeface="Calibri" panose="020F0502020204030204" pitchFamily="34" charset="0"/>
                <a:cs typeface="Arial" panose="020B0604020202020204" pitchFamily="34" charset="0"/>
              </a:rPr>
              <a:t>From 2020 to 2024, 83% of known suspects were male. </a:t>
            </a:r>
            <a:endParaRPr lang="en-GB" sz="2400" dirty="0">
              <a:solidFill>
                <a:srgbClr val="339966"/>
              </a:solidFill>
              <a:latin typeface="Aptos" panose="020B0004020202020204" pitchFamily="34" charset="0"/>
            </a:endParaRPr>
          </a:p>
          <a:p>
            <a:pPr marL="0" indent="0">
              <a:buNone/>
            </a:pPr>
            <a:r>
              <a:rPr lang="en-GB" sz="2400" dirty="0">
                <a:latin typeface="Aptos" panose="020B0004020202020204" pitchFamily="34" charset="0"/>
              </a:rPr>
              <a:t>Why do you think this is? Discuss.</a:t>
            </a:r>
          </a:p>
          <a:p>
            <a:pPr lvl="4"/>
            <a:endParaRPr lang="en-GB" dirty="0"/>
          </a:p>
        </p:txBody>
      </p:sp>
      <p:sp>
        <p:nvSpPr>
          <p:cNvPr id="16" name="Title 15">
            <a:extLst>
              <a:ext uri="{FF2B5EF4-FFF2-40B4-BE49-F238E27FC236}">
                <a16:creationId xmlns:a16="http://schemas.microsoft.com/office/drawing/2014/main" id="{A37AE40A-88F6-D2D1-5BFB-C4D3CA59E0B1}"/>
              </a:ext>
            </a:extLst>
          </p:cNvPr>
          <p:cNvSpPr>
            <a:spLocks noGrp="1"/>
          </p:cNvSpPr>
          <p:nvPr>
            <p:ph type="title"/>
          </p:nvPr>
        </p:nvSpPr>
        <p:spPr/>
        <p:txBody>
          <a:bodyPr/>
          <a:lstStyle/>
          <a:p>
            <a:r>
              <a:rPr lang="en-GB" dirty="0"/>
              <a:t>Task 2</a:t>
            </a:r>
          </a:p>
        </p:txBody>
      </p:sp>
      <p:pic>
        <p:nvPicPr>
          <p:cNvPr id="3" name="Picture 2" descr="A person and person figures&#10;&#10;AI-generated content may be incorrect.">
            <a:extLst>
              <a:ext uri="{FF2B5EF4-FFF2-40B4-BE49-F238E27FC236}">
                <a16:creationId xmlns:a16="http://schemas.microsoft.com/office/drawing/2014/main" id="{FDDC2CD3-EF36-B561-6B5D-D91B728CFB1A}"/>
              </a:ext>
            </a:extLst>
          </p:cNvPr>
          <p:cNvPicPr>
            <a:picLocks noChangeAspect="1"/>
          </p:cNvPicPr>
          <p:nvPr/>
        </p:nvPicPr>
        <p:blipFill>
          <a:blip r:embed="rId2">
            <a:extLst>
              <a:ext uri="{28A0092B-C50C-407E-A947-70E740481C1C}">
                <a14:useLocalDpi xmlns:a14="http://schemas.microsoft.com/office/drawing/2010/main" val="0"/>
              </a:ext>
            </a:extLst>
          </a:blip>
          <a:srcRect t="24653" b="23931"/>
          <a:stretch/>
        </p:blipFill>
        <p:spPr>
          <a:xfrm>
            <a:off x="6969369" y="1027906"/>
            <a:ext cx="4384431" cy="2254281"/>
          </a:xfrm>
          <a:prstGeom prst="rect">
            <a:avLst/>
          </a:prstGeom>
        </p:spPr>
      </p:pic>
    </p:spTree>
    <p:extLst>
      <p:ext uri="{BB962C8B-B14F-4D97-AF65-F5344CB8AC3E}">
        <p14:creationId xmlns:p14="http://schemas.microsoft.com/office/powerpoint/2010/main" val="2757561406"/>
      </p:ext>
    </p:extLst>
  </p:cSld>
  <p:clrMapOvr>
    <a:masterClrMapping/>
  </p:clrMapOvr>
  <mc:AlternateContent xmlns:mc="http://schemas.openxmlformats.org/markup-compatibility/2006" xmlns:p14="http://schemas.microsoft.com/office/powerpoint/2010/main">
    <mc:Choice Requires="p14">
      <p:transition spd="slow" p14:dur="2000" advTm="48965"/>
    </mc:Choice>
    <mc:Fallback xmlns="">
      <p:transition spd="slow" advTm="4896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5.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9AF1E60301F9845965A45A9FFC27309" ma:contentTypeVersion="21" ma:contentTypeDescription="Create a new document." ma:contentTypeScope="" ma:versionID="17805e7ca1b668129731a79d10fee3a4">
  <xsd:schema xmlns:xsd="http://www.w3.org/2001/XMLSchema" xmlns:xs="http://www.w3.org/2001/XMLSchema" xmlns:p="http://schemas.microsoft.com/office/2006/metadata/properties" xmlns:ns1="http://schemas.microsoft.com/sharepoint/v3" xmlns:ns2="35e34062-2793-41eb-9d5f-953cc31a6407" xmlns:ns3="362f5b62-f04e-4597-9160-e41e0f668a60" targetNamespace="http://schemas.microsoft.com/office/2006/metadata/properties" ma:root="true" ma:fieldsID="1ffdd081069b851768ed36c15d715c91" ns1:_="" ns2:_="" ns3:_="">
    <xsd:import namespace="http://schemas.microsoft.com/sharepoint/v3"/>
    <xsd:import namespace="35e34062-2793-41eb-9d5f-953cc31a6407"/>
    <xsd:import namespace="362f5b62-f04e-4597-9160-e41e0f668a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1:_ip_UnifiedCompliancePolicyProperties" minOccurs="0"/>
                <xsd:element ref="ns1:_ip_UnifiedCompliancePolicyUIAction"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e34062-2793-41eb-9d5f-953cc31a6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2b6a340-da92-4053-b1ab-87a19a59bd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62f5b62-f04e-4597-9160-e41e0f668a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7ec933-0e1c-4b3c-8b98-222ec1495889}" ma:internalName="TaxCatchAll" ma:showField="CatchAllData" ma:web="362f5b62-f04e-4597-9160-e41e0f668a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35e34062-2793-41eb-9d5f-953cc31a6407">
      <Terms xmlns="http://schemas.microsoft.com/office/infopath/2007/PartnerControls"/>
    </lcf76f155ced4ddcb4097134ff3c332f>
    <TaxCatchAll xmlns="362f5b62-f04e-4597-9160-e41e0f668a60"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27967DF-24D4-45A6-8867-6542355FB555}">
  <ds:schemaRefs>
    <ds:schemaRef ds:uri="http://schemas.microsoft.com/sharepoint/v3/contenttype/forms"/>
  </ds:schemaRefs>
</ds:datastoreItem>
</file>

<file path=customXml/itemProps2.xml><?xml version="1.0" encoding="utf-8"?>
<ds:datastoreItem xmlns:ds="http://schemas.openxmlformats.org/officeDocument/2006/customXml" ds:itemID="{E659D9B6-88DD-485E-9A89-F68FDF136890}">
  <ds:schemaRefs>
    <ds:schemaRef ds:uri="35e34062-2793-41eb-9d5f-953cc31a6407"/>
    <ds:schemaRef ds:uri="362f5b62-f04e-4597-9160-e41e0f668a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A394856-4EF0-4A44-8F80-997B34943813}">
  <ds:schemaRefs>
    <ds:schemaRef ds:uri="35e34062-2793-41eb-9d5f-953cc31a6407"/>
    <ds:schemaRef ds:uri="362f5b62-f04e-4597-9160-e41e0f668a6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521</TotalTime>
  <Words>2131</Words>
  <Application>Microsoft Office PowerPoint</Application>
  <PresentationFormat>Widescreen</PresentationFormat>
  <Paragraphs>199</Paragraphs>
  <Slides>18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Aptos</vt:lpstr>
      <vt:lpstr>Aptos Display</vt:lpstr>
      <vt:lpstr>Arial</vt:lpstr>
      <vt:lpstr>Calibri</vt:lpstr>
      <vt:lpstr>Symbol</vt:lpstr>
      <vt:lpstr>Office Theme</vt:lpstr>
      <vt:lpstr>Office Theme</vt:lpstr>
      <vt:lpstr>PowerPoint Presentation</vt:lpstr>
      <vt:lpstr>Lesson 1 Summary</vt:lpstr>
      <vt:lpstr>Starter</vt:lpstr>
      <vt:lpstr>Introduction and lesson objectives</vt:lpstr>
      <vt:lpstr>Introduction/background to the lesson</vt:lpstr>
      <vt:lpstr>Ground rules</vt:lpstr>
      <vt:lpstr>Task 1</vt:lpstr>
      <vt:lpstr>Young people may decide to carry a knife because:</vt:lpstr>
      <vt:lpstr>Task 2</vt:lpstr>
      <vt:lpstr>Task 3 - The Law</vt:lpstr>
      <vt:lpstr>PowerPoint Presentation</vt:lpstr>
      <vt:lpstr>There are some genuine reasons that someone may need to carry a knife:</vt:lpstr>
      <vt:lpstr>What is Joint Enterprise?</vt:lpstr>
      <vt:lpstr>Stop and Search</vt:lpstr>
      <vt:lpstr>Task 5:  Read the situation below and answer the following questions using your own thoughts and opinions. </vt:lpstr>
      <vt:lpstr>Task 6</vt:lpstr>
      <vt:lpstr>PowerPoint Presentation</vt:lpstr>
      <vt:lpstr>Signposting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Jenny Barnes EKCPE KS3 Lesson 1</dc:title>
  <dc:creator>Barnes J, Ms (King Ecgbert Staff)</dc:creator>
  <cp:lastModifiedBy>Stephen Bache</cp:lastModifiedBy>
  <cp:revision>2</cp:revision>
  <cp:lastPrinted>2025-03-19T09:20:47Z</cp:lastPrinted>
  <dcterms:created xsi:type="dcterms:W3CDTF">2025-02-20T11:27:15Z</dcterms:created>
  <dcterms:modified xsi:type="dcterms:W3CDTF">2025-05-21T10:50:24Z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0x010100D9AF1E60301F9845965A45A9FFC27309</vt:lpwstr>
  </property>
  <property fmtid="{D5CDD505-2E9C-101B-9397-08002B2CF9AE}" pid="3" name="MediaServiceImageTags">
    <vt:lpwstr/>
  </property>
</Properties>
</file>