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391" r:id="rId3"/>
    <p:sldId id="392" r:id="rId4"/>
    <p:sldId id="393" r:id="rId5"/>
    <p:sldId id="394" r:id="rId6"/>
    <p:sldId id="401" r:id="rId7"/>
    <p:sldId id="395" r:id="rId8"/>
    <p:sldId id="396" r:id="rId9"/>
    <p:sldId id="397" r:id="rId10"/>
    <p:sldId id="398" r:id="rId11"/>
    <p:sldId id="399" r:id="rId12"/>
    <p:sldId id="400" r:id="rId13"/>
    <p:sldId id="4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 snapToObjects="1">
      <p:cViewPr varScale="1">
        <p:scale>
          <a:sx n="90" d="100"/>
          <a:sy n="90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5F66-A7F4-DE4B-8D70-134112578CAF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B0F4-7856-284C-A2FA-949FC3789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83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ACF1-AEBC-C14A-B778-6CECF115E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A14A5-C322-774F-A5AF-0E9DBE461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A0CE6-E353-C74E-BEE5-3CB391C2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6587-0B87-1743-9B9D-F8C4BC35106B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79D10-1731-B742-97BA-227C33AA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4E18B-98D6-5C40-A6A4-B0DE0002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D274-BFEC-BB4E-AF28-B87E8F79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2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FC80-CAFF-D649-B2EB-FE6861DC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D53AE-0526-5043-B6C3-57F5ABFBB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F381-5BBA-B64D-A1C5-2ADE5A0DE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6587-0B87-1743-9B9D-F8C4BC35106B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8760F-1541-7F48-80DE-DA45BBAF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EC398-08A2-B842-A6A6-BD25DC24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D274-BFEC-BB4E-AF28-B87E8F79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71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43B942-9060-3746-9EF4-568B64107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6C4AC-DB3C-E742-A464-7BE7D6C5F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0BFCE-65DF-5743-8DD6-46F9B04D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6587-0B87-1743-9B9D-F8C4BC35106B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F01AA-56B0-4A4B-BE8E-06DDD2F68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2F967-F7A5-F547-BB8D-D18AB846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D274-BFEC-BB4E-AF28-B87E8F79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7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B7A1-443C-EB4A-8E71-A1B8E31E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3924-86CA-4247-A60A-4F032B66E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9D146-7042-8E44-88C8-392F7D18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6587-0B87-1743-9B9D-F8C4BC35106B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90760-F737-3140-992B-10A14BC0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4FC56-049B-7342-BF6E-C276A3F3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D274-BFEC-BB4E-AF28-B87E8F79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7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827B0-01E2-2D48-8759-EEFAFE38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A4B83-5C57-0E4E-B0AD-190BD329F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93DF2-4383-DB43-A2FF-B1F4D3C7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6587-0B87-1743-9B9D-F8C4BC35106B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DD72-6A48-7843-AF31-BFB071DC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66AAB-3E22-F84B-9ED8-BAD63D4F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D274-BFEC-BB4E-AF28-B87E8F79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40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FA9B-2034-9141-817D-24FE01C1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15580-9D8F-424C-908A-888A3D6D8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F507B-661E-B345-854F-2E6223FCA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5A3AC-A659-FE42-AD29-01505306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6587-0B87-1743-9B9D-F8C4BC35106B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292A7-A2DA-D241-B158-24BB2D97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ED043-BEB7-C141-BF32-42C4DF9F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D274-BFEC-BB4E-AF28-B87E8F79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33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C437-8A62-FA45-8DDA-8F14F7D9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5740E-0CA5-624B-A40D-F25AE77AC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C9F05-E7E9-9940-A5C8-4F05EF57A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02E5F8-349D-374D-9B65-79EDF81A6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2A443-EC2A-B24E-8A4A-9ACDD281E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0D1044-1E1D-B04C-A679-0B9BA1D38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6587-0B87-1743-9B9D-F8C4BC35106B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EA81AC-A169-D440-A964-8755A664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50F837-5130-2545-B8AC-DB7B2B4A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D274-BFEC-BB4E-AF28-B87E8F79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74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4366-0E83-7141-8BC1-013655C43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105F8-3E38-A04F-9238-B82FB6197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6587-0B87-1743-9B9D-F8C4BC35106B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759A5-98D4-084B-A9AB-3920B9848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7FD90-D937-AB49-A7FC-3013C65D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D274-BFEC-BB4E-AF28-B87E8F79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0996E5-389C-3B4D-9811-4A8159B4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6587-0B87-1743-9B9D-F8C4BC35106B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111C4-C080-BE47-8213-5390FF0C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AB4C8-6AA8-8941-BDE1-BEA17162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D274-BFEC-BB4E-AF28-B87E8F79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6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DE49-1925-8E4A-94FB-3B85B2B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1EBF1-A09E-594B-9432-40C256170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BB6BE-5AB2-B045-8F6D-20449A6E4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B1798-0EEE-E046-850B-39B7CBF0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6587-0B87-1743-9B9D-F8C4BC35106B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6E5ED-0529-2E48-962C-96758724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DC67A-817D-784B-B316-BC8CE5BA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D274-BFEC-BB4E-AF28-B87E8F79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1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059E4-9D8B-B648-A0ED-F8B8D8E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91C372-C479-FE41-80C8-3A5433E08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DF64-1C55-DC49-92E8-4851CC39B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9C70C-BA0E-B744-B8C9-6EFCC887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6587-0B87-1743-9B9D-F8C4BC35106B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7F2CE-93F5-AD4E-873E-12B3C081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F577C-ECC5-3647-91C5-276B7DA2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D274-BFEC-BB4E-AF28-B87E8F79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64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12443-53E5-964D-BC1B-8D45FCA1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B2337-7F69-814D-BBC7-D4887D2CA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6538E-8CD7-B24B-A8D7-33849922F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56587-0B87-1743-9B9D-F8C4BC35106B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80359-4B08-D843-ACB9-1D3CE2748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B123C-9C73-4B4B-BEFD-44051DE59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9D274-BFEC-BB4E-AF28-B87E8F79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JG7HmQyYcY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1520BA-6F2C-6344-AE90-34155573D8F7}"/>
              </a:ext>
            </a:extLst>
          </p:cNvPr>
          <p:cNvSpPr/>
          <p:nvPr/>
        </p:nvSpPr>
        <p:spPr>
          <a:xfrm>
            <a:off x="1524000" y="2245809"/>
            <a:ext cx="9144000" cy="15647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FOOD ACCESSIBILITY</a:t>
            </a: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D1E27-E7FB-E64C-AD81-ACFB6E033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br>
              <a:rPr lang="en-US"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7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1D3A10B3-5ADD-6F47-9251-98E4EA765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71"/>
            <a:ext cx="12192000" cy="689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85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11A6B9C-B15B-7646-8160-8C763C061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7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9297B47-ED45-4146-89A9-619BBA657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0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, funnel chart&#10;&#10;Description automatically generated with medium confidence">
            <a:extLst>
              <a:ext uri="{FF2B5EF4-FFF2-40B4-BE49-F238E27FC236}">
                <a16:creationId xmlns:a16="http://schemas.microsoft.com/office/drawing/2014/main" id="{4349EED0-BE7E-CA42-A61F-269637654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0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DBA0E6E-8DBD-CB4F-A2A0-30DAF7899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9B0C8C4E-B99E-5640-ABB9-9A808AF17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3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C7F50287-CB19-804E-B948-BC9ADB56B7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0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D199017-42D4-0E47-9D45-D827481F8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8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A7FAE49-BF39-7B4B-8FA5-17A188B92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7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FE8ABF4-CB7C-1449-A399-9324C24D0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7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2AA3FF-A872-4B40-B77C-BB70C86777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Online Media 5" descr="&quot;Understanding global food security and nutrition&quot;">
            <a:hlinkClick r:id="" action="ppaction://media"/>
            <a:extLst>
              <a:ext uri="{FF2B5EF4-FFF2-40B4-BE49-F238E27FC236}">
                <a16:creationId xmlns:a16="http://schemas.microsoft.com/office/drawing/2014/main" id="{AD38E846-4D42-D94E-A37D-EAE1D17FC6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26000" y="1330166"/>
            <a:ext cx="7120148" cy="44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6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F8CAD91-5B32-304F-831D-4A04A75D1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6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75C4A65-7A61-AC49-9C0E-3B65F9751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38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AF1E60301F9845965A45A9FFC27309" ma:contentTypeVersion="13" ma:contentTypeDescription="Create a new document." ma:contentTypeScope="" ma:versionID="beb3f1ce79c4cff16823ccbf050527ea">
  <xsd:schema xmlns:xsd="http://www.w3.org/2001/XMLSchema" xmlns:xs="http://www.w3.org/2001/XMLSchema" xmlns:p="http://schemas.microsoft.com/office/2006/metadata/properties" xmlns:ns2="35e34062-2793-41eb-9d5f-953cc31a6407" xmlns:ns3="362f5b62-f04e-4597-9160-e41e0f668a60" targetNamespace="http://schemas.microsoft.com/office/2006/metadata/properties" ma:root="true" ma:fieldsID="f089f271170e51f0dbd996cfc8c203e2" ns2:_="" ns3:_="">
    <xsd:import namespace="35e34062-2793-41eb-9d5f-953cc31a6407"/>
    <xsd:import namespace="362f5b62-f04e-4597-9160-e41e0f668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34062-2793-41eb-9d5f-953cc31a6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f5b62-f04e-4597-9160-e41e0f668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F59383-4EBE-44D1-A747-19ED0EB6A5CF}"/>
</file>

<file path=customXml/itemProps2.xml><?xml version="1.0" encoding="utf-8"?>
<ds:datastoreItem xmlns:ds="http://schemas.openxmlformats.org/officeDocument/2006/customXml" ds:itemID="{B525B37F-D92D-470A-BEB6-1654A6424D8F}"/>
</file>

<file path=customXml/itemProps3.xml><?xml version="1.0" encoding="utf-8"?>
<ds:datastoreItem xmlns:ds="http://schemas.openxmlformats.org/officeDocument/2006/customXml" ds:itemID="{19219186-7A5B-43C3-BC08-77CB5EDFF8A4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</Words>
  <Application>Microsoft Office PowerPoint</Application>
  <PresentationFormat>Widescreen</PresentationFormat>
  <Paragraphs>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Hallam, Aaron (Student)</dc:creator>
  <cp:lastModifiedBy>Lisa Aldwinckle</cp:lastModifiedBy>
  <cp:revision>2</cp:revision>
  <dcterms:created xsi:type="dcterms:W3CDTF">2021-03-18T14:09:35Z</dcterms:created>
  <dcterms:modified xsi:type="dcterms:W3CDTF">2021-06-22T09:24:04Z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0x010100D9AF1E60301F9845965A45A9FFC27309</vt:lpwstr>
  </property>
</Properties>
</file>