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2" r:id="rId2"/>
    <p:sldId id="256" r:id="rId3"/>
    <p:sldId id="257" r:id="rId4"/>
    <p:sldId id="260" r:id="rId5"/>
    <p:sldId id="261" r:id="rId6"/>
    <p:sldId id="264" r:id="rId7"/>
    <p:sldId id="267" r:id="rId8"/>
    <p:sldId id="268" r:id="rId9"/>
    <p:sldId id="270" r:id="rId10"/>
    <p:sldId id="276" r:id="rId11"/>
    <p:sldId id="278" r:id="rId12"/>
    <p:sldId id="280" r:id="rId13"/>
    <p:sldId id="28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287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B8D6D-C6B4-41CB-A5CF-5830E2684DD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0E4CF-3456-4C34-A535-7F43390B2F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93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256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Frightened / scared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004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upset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02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Overjoyed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628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Anxious/ nervous/ worried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20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04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Confident/ cool/ proud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confused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23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486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Embarrased</a:t>
            </a:r>
            <a:r>
              <a:rPr lang="en-GB" dirty="0"/>
              <a:t>/ ashamed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807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interested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4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0E4CF-3456-4C34-A535-7F43390B2FA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95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1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9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42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30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01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31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77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50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59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3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019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B633-4711-4CDC-A2DE-3479728F2531}" type="datetimeFigureOut">
              <a:rPr lang="en-GB" smtClean="0"/>
              <a:t>06/06/2022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33297-66D9-4FB6-810F-C76B224F0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25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8A43-9469-4EF2-A170-E55B5F8E7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Assessment of Emotional Vocabulary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0399E-9B7A-4B03-9FEA-FF007E431D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©Sheffield Speech and </a:t>
            </a:r>
            <a:r>
              <a:rPr lang="en-GB"/>
              <a:t>Language Therapy</a:t>
            </a:r>
          </a:p>
        </p:txBody>
      </p:sp>
    </p:spTree>
    <p:extLst>
      <p:ext uri="{BB962C8B-B14F-4D97-AF65-F5344CB8AC3E}">
        <p14:creationId xmlns:p14="http://schemas.microsoft.com/office/powerpoint/2010/main" val="155165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00808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33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2" y="1052512"/>
            <a:ext cx="47529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90737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0"/>
            <a:ext cx="6096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9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05" y="1412777"/>
            <a:ext cx="3632403" cy="416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3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143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2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41" y="1556792"/>
            <a:ext cx="2589609" cy="33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5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3888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32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2095500"/>
            <a:ext cx="47434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67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23975"/>
            <a:ext cx="38100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9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86" y="1988840"/>
            <a:ext cx="4947978" cy="27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3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45</Words>
  <Application>Microsoft Office PowerPoint</Application>
  <PresentationFormat>On-screen Show (4:3)</PresentationFormat>
  <Paragraphs>25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Assessment of Emotional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Sheffield Childrens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Woods</dc:creator>
  <cp:lastModifiedBy>John Redhead</cp:lastModifiedBy>
  <cp:revision>11</cp:revision>
  <dcterms:created xsi:type="dcterms:W3CDTF">2022-03-01T21:49:33Z</dcterms:created>
  <dcterms:modified xsi:type="dcterms:W3CDTF">2022-06-06T18:11:16Z</dcterms:modified>
</cp:coreProperties>
</file>