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99" r:id="rId2"/>
    <p:sldId id="269" r:id="rId3"/>
    <p:sldId id="271" r:id="rId4"/>
    <p:sldId id="298" r:id="rId5"/>
    <p:sldId id="274" r:id="rId6"/>
    <p:sldId id="276" r:id="rId7"/>
    <p:sldId id="296" r:id="rId8"/>
    <p:sldId id="297" r:id="rId9"/>
    <p:sldId id="288" r:id="rId10"/>
    <p:sldId id="289" r:id="rId11"/>
    <p:sldId id="295" r:id="rId12"/>
    <p:sldId id="283" r:id="rId13"/>
    <p:sldId id="280" r:id="rId14"/>
    <p:sldId id="286" r:id="rId15"/>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2FA1"/>
    <a:srgbClr val="35ADA7"/>
    <a:srgbClr val="498678"/>
    <a:srgbClr val="5F489E"/>
    <a:srgbClr val="0C6DA8"/>
    <a:srgbClr val="DDD8EC"/>
    <a:srgbClr val="D4CEE8"/>
    <a:srgbClr val="41AEF1"/>
    <a:srgbClr val="1090DE"/>
    <a:srgbClr val="BFB5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11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Elliott" userId="ef6c0ebe-4d29-4958-9d02-c3b2d3f4b83b" providerId="ADAL" clId="{C724F9FE-46FE-4DC8-9A4B-F72ACBCC5B94}"/>
    <pc:docChg chg="custSel addSld delSld modSld sldOrd modMainMaster">
      <pc:chgData name="Catherine Elliott" userId="ef6c0ebe-4d29-4958-9d02-c3b2d3f4b83b" providerId="ADAL" clId="{C724F9FE-46FE-4DC8-9A4B-F72ACBCC5B94}" dt="2025-06-16T13:44:04.249" v="966" actId="1076"/>
      <pc:docMkLst>
        <pc:docMk/>
      </pc:docMkLst>
      <pc:sldChg chg="addSp delSp modSp mod">
        <pc:chgData name="Catherine Elliott" userId="ef6c0ebe-4d29-4958-9d02-c3b2d3f4b83b" providerId="ADAL" clId="{C724F9FE-46FE-4DC8-9A4B-F72ACBCC5B94}" dt="2025-06-16T13:33:16.308" v="890"/>
        <pc:sldMkLst>
          <pc:docMk/>
          <pc:sldMk cId="962423592" sldId="269"/>
        </pc:sldMkLst>
        <pc:spChg chg="add del mod">
          <ac:chgData name="Catherine Elliott" userId="ef6c0ebe-4d29-4958-9d02-c3b2d3f4b83b" providerId="ADAL" clId="{C724F9FE-46FE-4DC8-9A4B-F72ACBCC5B94}" dt="2025-06-16T13:33:16.308" v="890"/>
          <ac:spMkLst>
            <pc:docMk/>
            <pc:sldMk cId="962423592" sldId="269"/>
            <ac:spMk id="3" creationId="{A035F411-02E2-4AAC-9A05-8AE02A0C5553}"/>
          </ac:spMkLst>
        </pc:spChg>
        <pc:spChg chg="mod">
          <ac:chgData name="Catherine Elliott" userId="ef6c0ebe-4d29-4958-9d02-c3b2d3f4b83b" providerId="ADAL" clId="{C724F9FE-46FE-4DC8-9A4B-F72ACBCC5B94}" dt="2025-06-16T12:40:39.099" v="885" actId="14100"/>
          <ac:spMkLst>
            <pc:docMk/>
            <pc:sldMk cId="962423592" sldId="269"/>
            <ac:spMk id="16" creationId="{5F17DF45-6AF6-41F1-A6B5-A00140256094}"/>
          </ac:spMkLst>
        </pc:spChg>
        <pc:spChg chg="mod">
          <ac:chgData name="Catherine Elliott" userId="ef6c0ebe-4d29-4958-9d02-c3b2d3f4b83b" providerId="ADAL" clId="{C724F9FE-46FE-4DC8-9A4B-F72ACBCC5B94}" dt="2025-06-16T11:59:38.390" v="283" actId="1076"/>
          <ac:spMkLst>
            <pc:docMk/>
            <pc:sldMk cId="962423592" sldId="269"/>
            <ac:spMk id="22" creationId="{E6F9B3FC-193B-4F6B-9671-AD2291FEC1ED}"/>
          </ac:spMkLst>
        </pc:spChg>
        <pc:spChg chg="mod">
          <ac:chgData name="Catherine Elliott" userId="ef6c0ebe-4d29-4958-9d02-c3b2d3f4b83b" providerId="ADAL" clId="{C724F9FE-46FE-4DC8-9A4B-F72ACBCC5B94}" dt="2025-06-16T12:40:43.235" v="886" actId="14100"/>
          <ac:spMkLst>
            <pc:docMk/>
            <pc:sldMk cId="962423592" sldId="269"/>
            <ac:spMk id="23" creationId="{FC3C3A2B-9119-4BAC-B6FE-2EC8DF8AABA0}"/>
          </ac:spMkLst>
        </pc:spChg>
      </pc:sldChg>
      <pc:sldChg chg="del">
        <pc:chgData name="Catherine Elliott" userId="ef6c0ebe-4d29-4958-9d02-c3b2d3f4b83b" providerId="ADAL" clId="{C724F9FE-46FE-4DC8-9A4B-F72ACBCC5B94}" dt="2025-06-16T12:22:05.263" v="433" actId="47"/>
        <pc:sldMkLst>
          <pc:docMk/>
          <pc:sldMk cId="1685439848" sldId="270"/>
        </pc:sldMkLst>
      </pc:sldChg>
      <pc:sldChg chg="addSp delSp modSp mod ord">
        <pc:chgData name="Catherine Elliott" userId="ef6c0ebe-4d29-4958-9d02-c3b2d3f4b83b" providerId="ADAL" clId="{C724F9FE-46FE-4DC8-9A4B-F72ACBCC5B94}" dt="2025-06-16T12:39:24.689" v="879"/>
        <pc:sldMkLst>
          <pc:docMk/>
          <pc:sldMk cId="1179019790" sldId="271"/>
        </pc:sldMkLst>
        <pc:spChg chg="add mod">
          <ac:chgData name="Catherine Elliott" userId="ef6c0ebe-4d29-4958-9d02-c3b2d3f4b83b" providerId="ADAL" clId="{C724F9FE-46FE-4DC8-9A4B-F72ACBCC5B94}" dt="2025-06-16T12:39:07.376" v="874" actId="208"/>
          <ac:spMkLst>
            <pc:docMk/>
            <pc:sldMk cId="1179019790" sldId="271"/>
            <ac:spMk id="3" creationId="{982A27D9-8487-46DC-9683-8B43030A0E33}"/>
          </ac:spMkLst>
        </pc:spChg>
        <pc:spChg chg="mod">
          <ac:chgData name="Catherine Elliott" userId="ef6c0ebe-4d29-4958-9d02-c3b2d3f4b83b" providerId="ADAL" clId="{C724F9FE-46FE-4DC8-9A4B-F72ACBCC5B94}" dt="2025-06-16T12:39:16.670" v="875" actId="1076"/>
          <ac:spMkLst>
            <pc:docMk/>
            <pc:sldMk cId="1179019790" sldId="271"/>
            <ac:spMk id="16" creationId="{5F17DF45-6AF6-41F1-A6B5-A00140256094}"/>
          </ac:spMkLst>
        </pc:spChg>
        <pc:picChg chg="del">
          <ac:chgData name="Catherine Elliott" userId="ef6c0ebe-4d29-4958-9d02-c3b2d3f4b83b" providerId="ADAL" clId="{C724F9FE-46FE-4DC8-9A4B-F72ACBCC5B94}" dt="2025-06-16T12:38:31.830" v="840" actId="478"/>
          <ac:picMkLst>
            <pc:docMk/>
            <pc:sldMk cId="1179019790" sldId="271"/>
            <ac:picMk id="4" creationId="{7BC2B619-AA85-4F94-84BC-A51B3477EFD0}"/>
          </ac:picMkLst>
        </pc:picChg>
      </pc:sldChg>
      <pc:sldChg chg="del">
        <pc:chgData name="Catherine Elliott" userId="ef6c0ebe-4d29-4958-9d02-c3b2d3f4b83b" providerId="ADAL" clId="{C724F9FE-46FE-4DC8-9A4B-F72ACBCC5B94}" dt="2025-06-16T12:19:12.818" v="413" actId="47"/>
        <pc:sldMkLst>
          <pc:docMk/>
          <pc:sldMk cId="1505035555" sldId="272"/>
        </pc:sldMkLst>
      </pc:sldChg>
      <pc:sldChg chg="del">
        <pc:chgData name="Catherine Elliott" userId="ef6c0ebe-4d29-4958-9d02-c3b2d3f4b83b" providerId="ADAL" clId="{C724F9FE-46FE-4DC8-9A4B-F72ACBCC5B94}" dt="2025-06-16T12:19:14.323" v="414" actId="47"/>
        <pc:sldMkLst>
          <pc:docMk/>
          <pc:sldMk cId="4181486350" sldId="273"/>
        </pc:sldMkLst>
      </pc:sldChg>
      <pc:sldChg chg="modSp mod ord">
        <pc:chgData name="Catherine Elliott" userId="ef6c0ebe-4d29-4958-9d02-c3b2d3f4b83b" providerId="ADAL" clId="{C724F9FE-46FE-4DC8-9A4B-F72ACBCC5B94}" dt="2025-06-16T12:37:51.387" v="838" actId="1076"/>
        <pc:sldMkLst>
          <pc:docMk/>
          <pc:sldMk cId="3062309370" sldId="274"/>
        </pc:sldMkLst>
        <pc:spChg chg="mod">
          <ac:chgData name="Catherine Elliott" userId="ef6c0ebe-4d29-4958-9d02-c3b2d3f4b83b" providerId="ADAL" clId="{C724F9FE-46FE-4DC8-9A4B-F72ACBCC5B94}" dt="2025-06-16T12:24:38.204" v="458" actId="6549"/>
          <ac:spMkLst>
            <pc:docMk/>
            <pc:sldMk cId="3062309370" sldId="274"/>
            <ac:spMk id="16" creationId="{5F17DF45-6AF6-41F1-A6B5-A00140256094}"/>
          </ac:spMkLst>
        </pc:spChg>
        <pc:spChg chg="mod">
          <ac:chgData name="Catherine Elliott" userId="ef6c0ebe-4d29-4958-9d02-c3b2d3f4b83b" providerId="ADAL" clId="{C724F9FE-46FE-4DC8-9A4B-F72ACBCC5B94}" dt="2025-06-16T12:37:51.387" v="838" actId="1076"/>
          <ac:spMkLst>
            <pc:docMk/>
            <pc:sldMk cId="3062309370" sldId="274"/>
            <ac:spMk id="22" creationId="{E6F9B3FC-193B-4F6B-9671-AD2291FEC1ED}"/>
          </ac:spMkLst>
        </pc:spChg>
      </pc:sldChg>
      <pc:sldChg chg="del">
        <pc:chgData name="Catherine Elliott" userId="ef6c0ebe-4d29-4958-9d02-c3b2d3f4b83b" providerId="ADAL" clId="{C724F9FE-46FE-4DC8-9A4B-F72ACBCC5B94}" dt="2025-06-16T12:09:15.044" v="359" actId="47"/>
        <pc:sldMkLst>
          <pc:docMk/>
          <pc:sldMk cId="1501991182" sldId="275"/>
        </pc:sldMkLst>
      </pc:sldChg>
      <pc:sldChg chg="modSp mod ord">
        <pc:chgData name="Catherine Elliott" userId="ef6c0ebe-4d29-4958-9d02-c3b2d3f4b83b" providerId="ADAL" clId="{C724F9FE-46FE-4DC8-9A4B-F72ACBCC5B94}" dt="2025-06-16T12:37:58.411" v="839" actId="1076"/>
        <pc:sldMkLst>
          <pc:docMk/>
          <pc:sldMk cId="126300126" sldId="276"/>
        </pc:sldMkLst>
        <pc:spChg chg="mod">
          <ac:chgData name="Catherine Elliott" userId="ef6c0ebe-4d29-4958-9d02-c3b2d3f4b83b" providerId="ADAL" clId="{C724F9FE-46FE-4DC8-9A4B-F72ACBCC5B94}" dt="2025-06-16T12:16:23.164" v="404" actId="20577"/>
          <ac:spMkLst>
            <pc:docMk/>
            <pc:sldMk cId="126300126" sldId="276"/>
            <ac:spMk id="16" creationId="{5F17DF45-6AF6-41F1-A6B5-A00140256094}"/>
          </ac:spMkLst>
        </pc:spChg>
        <pc:spChg chg="mod">
          <ac:chgData name="Catherine Elliott" userId="ef6c0ebe-4d29-4958-9d02-c3b2d3f4b83b" providerId="ADAL" clId="{C724F9FE-46FE-4DC8-9A4B-F72ACBCC5B94}" dt="2025-06-16T12:37:58.411" v="839" actId="1076"/>
          <ac:spMkLst>
            <pc:docMk/>
            <pc:sldMk cId="126300126" sldId="276"/>
            <ac:spMk id="22" creationId="{E6F9B3FC-193B-4F6B-9671-AD2291FEC1ED}"/>
          </ac:spMkLst>
        </pc:spChg>
      </pc:sldChg>
      <pc:sldChg chg="modSp del mod ord">
        <pc:chgData name="Catherine Elliott" userId="ef6c0ebe-4d29-4958-9d02-c3b2d3f4b83b" providerId="ADAL" clId="{C724F9FE-46FE-4DC8-9A4B-F72ACBCC5B94}" dt="2025-06-16T12:19:07.467" v="411" actId="47"/>
        <pc:sldMkLst>
          <pc:docMk/>
          <pc:sldMk cId="2006568263" sldId="277"/>
        </pc:sldMkLst>
        <pc:spChg chg="mod">
          <ac:chgData name="Catherine Elliott" userId="ef6c0ebe-4d29-4958-9d02-c3b2d3f4b83b" providerId="ADAL" clId="{C724F9FE-46FE-4DC8-9A4B-F72ACBCC5B94}" dt="2025-06-16T12:02:42.154" v="291" actId="6549"/>
          <ac:spMkLst>
            <pc:docMk/>
            <pc:sldMk cId="2006568263" sldId="277"/>
            <ac:spMk id="16" creationId="{5F17DF45-6AF6-41F1-A6B5-A00140256094}"/>
          </ac:spMkLst>
        </pc:spChg>
      </pc:sldChg>
      <pc:sldChg chg="modSp del mod">
        <pc:chgData name="Catherine Elliott" userId="ef6c0ebe-4d29-4958-9d02-c3b2d3f4b83b" providerId="ADAL" clId="{C724F9FE-46FE-4DC8-9A4B-F72ACBCC5B94}" dt="2025-06-16T12:22:05.798" v="435" actId="47"/>
        <pc:sldMkLst>
          <pc:docMk/>
          <pc:sldMk cId="2140931026" sldId="278"/>
        </pc:sldMkLst>
        <pc:spChg chg="mod">
          <ac:chgData name="Catherine Elliott" userId="ef6c0ebe-4d29-4958-9d02-c3b2d3f4b83b" providerId="ADAL" clId="{C724F9FE-46FE-4DC8-9A4B-F72ACBCC5B94}" dt="2025-06-16T12:02:19.832" v="288" actId="6549"/>
          <ac:spMkLst>
            <pc:docMk/>
            <pc:sldMk cId="2140931026" sldId="278"/>
            <ac:spMk id="16" creationId="{5F17DF45-6AF6-41F1-A6B5-A00140256094}"/>
          </ac:spMkLst>
        </pc:spChg>
      </pc:sldChg>
      <pc:sldChg chg="modSp del mod">
        <pc:chgData name="Catherine Elliott" userId="ef6c0ebe-4d29-4958-9d02-c3b2d3f4b83b" providerId="ADAL" clId="{C724F9FE-46FE-4DC8-9A4B-F72ACBCC5B94}" dt="2025-06-16T12:22:05.571" v="434" actId="47"/>
        <pc:sldMkLst>
          <pc:docMk/>
          <pc:sldMk cId="3949804267" sldId="279"/>
        </pc:sldMkLst>
        <pc:spChg chg="mod">
          <ac:chgData name="Catherine Elliott" userId="ef6c0ebe-4d29-4958-9d02-c3b2d3f4b83b" providerId="ADAL" clId="{C724F9FE-46FE-4DC8-9A4B-F72ACBCC5B94}" dt="2025-06-16T12:02:07.392" v="287" actId="20577"/>
          <ac:spMkLst>
            <pc:docMk/>
            <pc:sldMk cId="3949804267" sldId="279"/>
            <ac:spMk id="16" creationId="{5F17DF45-6AF6-41F1-A6B5-A00140256094}"/>
          </ac:spMkLst>
        </pc:spChg>
      </pc:sldChg>
      <pc:sldChg chg="modSp mod ord">
        <pc:chgData name="Catherine Elliott" userId="ef6c0ebe-4d29-4958-9d02-c3b2d3f4b83b" providerId="ADAL" clId="{C724F9FE-46FE-4DC8-9A4B-F72ACBCC5B94}" dt="2025-06-16T12:13:32.290" v="385"/>
        <pc:sldMkLst>
          <pc:docMk/>
          <pc:sldMk cId="2063782658" sldId="280"/>
        </pc:sldMkLst>
        <pc:spChg chg="mod">
          <ac:chgData name="Catherine Elliott" userId="ef6c0ebe-4d29-4958-9d02-c3b2d3f4b83b" providerId="ADAL" clId="{C724F9FE-46FE-4DC8-9A4B-F72ACBCC5B94}" dt="2025-06-16T12:04:08.885" v="345" actId="20577"/>
          <ac:spMkLst>
            <pc:docMk/>
            <pc:sldMk cId="2063782658" sldId="280"/>
            <ac:spMk id="16" creationId="{5F17DF45-6AF6-41F1-A6B5-A00140256094}"/>
          </ac:spMkLst>
        </pc:spChg>
      </pc:sldChg>
      <pc:sldChg chg="del">
        <pc:chgData name="Catherine Elliott" userId="ef6c0ebe-4d29-4958-9d02-c3b2d3f4b83b" providerId="ADAL" clId="{C724F9FE-46FE-4DC8-9A4B-F72ACBCC5B94}" dt="2025-06-16T12:22:06.733" v="438" actId="47"/>
        <pc:sldMkLst>
          <pc:docMk/>
          <pc:sldMk cId="2258091086" sldId="281"/>
        </pc:sldMkLst>
      </pc:sldChg>
      <pc:sldChg chg="del">
        <pc:chgData name="Catherine Elliott" userId="ef6c0ebe-4d29-4958-9d02-c3b2d3f4b83b" providerId="ADAL" clId="{C724F9FE-46FE-4DC8-9A4B-F72ACBCC5B94}" dt="2025-06-16T12:22:06.972" v="439" actId="47"/>
        <pc:sldMkLst>
          <pc:docMk/>
          <pc:sldMk cId="307071792" sldId="282"/>
        </pc:sldMkLst>
      </pc:sldChg>
      <pc:sldChg chg="modSp mod ord">
        <pc:chgData name="Catherine Elliott" userId="ef6c0ebe-4d29-4958-9d02-c3b2d3f4b83b" providerId="ADAL" clId="{C724F9FE-46FE-4DC8-9A4B-F72ACBCC5B94}" dt="2025-06-16T12:23:32.244" v="441" actId="14100"/>
        <pc:sldMkLst>
          <pc:docMk/>
          <pc:sldMk cId="2841699751" sldId="283"/>
        </pc:sldMkLst>
        <pc:spChg chg="mod">
          <ac:chgData name="Catherine Elliott" userId="ef6c0ebe-4d29-4958-9d02-c3b2d3f4b83b" providerId="ADAL" clId="{C724F9FE-46FE-4DC8-9A4B-F72ACBCC5B94}" dt="2025-06-16T12:23:32.244" v="441" actId="14100"/>
          <ac:spMkLst>
            <pc:docMk/>
            <pc:sldMk cId="2841699751" sldId="283"/>
            <ac:spMk id="16" creationId="{5F17DF45-6AF6-41F1-A6B5-A00140256094}"/>
          </ac:spMkLst>
        </pc:spChg>
      </pc:sldChg>
      <pc:sldChg chg="del ord">
        <pc:chgData name="Catherine Elliott" userId="ef6c0ebe-4d29-4958-9d02-c3b2d3f4b83b" providerId="ADAL" clId="{C724F9FE-46FE-4DC8-9A4B-F72ACBCC5B94}" dt="2025-06-16T12:20:07.531" v="420" actId="47"/>
        <pc:sldMkLst>
          <pc:docMk/>
          <pc:sldMk cId="1927611690" sldId="284"/>
        </pc:sldMkLst>
      </pc:sldChg>
      <pc:sldChg chg="del">
        <pc:chgData name="Catherine Elliott" userId="ef6c0ebe-4d29-4958-9d02-c3b2d3f4b83b" providerId="ADAL" clId="{C724F9FE-46FE-4DC8-9A4B-F72ACBCC5B94}" dt="2025-06-16T12:19:16.492" v="415" actId="47"/>
        <pc:sldMkLst>
          <pc:docMk/>
          <pc:sldMk cId="525473374" sldId="285"/>
        </pc:sldMkLst>
      </pc:sldChg>
      <pc:sldChg chg="ord">
        <pc:chgData name="Catherine Elliott" userId="ef6c0ebe-4d29-4958-9d02-c3b2d3f4b83b" providerId="ADAL" clId="{C724F9FE-46FE-4DC8-9A4B-F72ACBCC5B94}" dt="2025-06-16T12:21:05.971" v="427"/>
        <pc:sldMkLst>
          <pc:docMk/>
          <pc:sldMk cId="720797547" sldId="286"/>
        </pc:sldMkLst>
      </pc:sldChg>
      <pc:sldChg chg="del ord">
        <pc:chgData name="Catherine Elliott" userId="ef6c0ebe-4d29-4958-9d02-c3b2d3f4b83b" providerId="ADAL" clId="{C724F9FE-46FE-4DC8-9A4B-F72ACBCC5B94}" dt="2025-06-16T12:19:12.354" v="412" actId="47"/>
        <pc:sldMkLst>
          <pc:docMk/>
          <pc:sldMk cId="2406544786" sldId="287"/>
        </pc:sldMkLst>
      </pc:sldChg>
      <pc:sldChg chg="modSp mod ord">
        <pc:chgData name="Catherine Elliott" userId="ef6c0ebe-4d29-4958-9d02-c3b2d3f4b83b" providerId="ADAL" clId="{C724F9FE-46FE-4DC8-9A4B-F72ACBCC5B94}" dt="2025-06-16T12:24:09.171" v="456" actId="20577"/>
        <pc:sldMkLst>
          <pc:docMk/>
          <pc:sldMk cId="222377660" sldId="288"/>
        </pc:sldMkLst>
        <pc:spChg chg="mod">
          <ac:chgData name="Catherine Elliott" userId="ef6c0ebe-4d29-4958-9d02-c3b2d3f4b83b" providerId="ADAL" clId="{C724F9FE-46FE-4DC8-9A4B-F72ACBCC5B94}" dt="2025-06-16T12:24:09.171" v="456" actId="20577"/>
          <ac:spMkLst>
            <pc:docMk/>
            <pc:sldMk cId="222377660" sldId="288"/>
            <ac:spMk id="16" creationId="{5F17DF45-6AF6-41F1-A6B5-A00140256094}"/>
          </ac:spMkLst>
        </pc:spChg>
      </pc:sldChg>
      <pc:sldChg chg="modSp mod ord">
        <pc:chgData name="Catherine Elliott" userId="ef6c0ebe-4d29-4958-9d02-c3b2d3f4b83b" providerId="ADAL" clId="{C724F9FE-46FE-4DC8-9A4B-F72ACBCC5B94}" dt="2025-06-16T12:23:58.092" v="453" actId="6549"/>
        <pc:sldMkLst>
          <pc:docMk/>
          <pc:sldMk cId="3076374676" sldId="289"/>
        </pc:sldMkLst>
        <pc:spChg chg="mod">
          <ac:chgData name="Catherine Elliott" userId="ef6c0ebe-4d29-4958-9d02-c3b2d3f4b83b" providerId="ADAL" clId="{C724F9FE-46FE-4DC8-9A4B-F72ACBCC5B94}" dt="2025-06-16T12:23:58.092" v="453" actId="6549"/>
          <ac:spMkLst>
            <pc:docMk/>
            <pc:sldMk cId="3076374676" sldId="289"/>
            <ac:spMk id="16" creationId="{5F17DF45-6AF6-41F1-A6B5-A00140256094}"/>
          </ac:spMkLst>
        </pc:spChg>
      </pc:sldChg>
      <pc:sldChg chg="del">
        <pc:chgData name="Catherine Elliott" userId="ef6c0ebe-4d29-4958-9d02-c3b2d3f4b83b" providerId="ADAL" clId="{C724F9FE-46FE-4DC8-9A4B-F72ACBCC5B94}" dt="2025-06-16T12:22:06.509" v="437" actId="47"/>
        <pc:sldMkLst>
          <pc:docMk/>
          <pc:sldMk cId="2780313341" sldId="290"/>
        </pc:sldMkLst>
      </pc:sldChg>
      <pc:sldChg chg="del ord">
        <pc:chgData name="Catherine Elliott" userId="ef6c0ebe-4d29-4958-9d02-c3b2d3f4b83b" providerId="ADAL" clId="{C724F9FE-46FE-4DC8-9A4B-F72ACBCC5B94}" dt="2025-06-16T12:20:49.410" v="425" actId="47"/>
        <pc:sldMkLst>
          <pc:docMk/>
          <pc:sldMk cId="854208449" sldId="291"/>
        </pc:sldMkLst>
      </pc:sldChg>
      <pc:sldChg chg="modSp del mod">
        <pc:chgData name="Catherine Elliott" userId="ef6c0ebe-4d29-4958-9d02-c3b2d3f4b83b" providerId="ADAL" clId="{C724F9FE-46FE-4DC8-9A4B-F72ACBCC5B94}" dt="2025-06-16T12:22:06.285" v="436" actId="47"/>
        <pc:sldMkLst>
          <pc:docMk/>
          <pc:sldMk cId="700279727" sldId="292"/>
        </pc:sldMkLst>
        <pc:spChg chg="mod">
          <ac:chgData name="Catherine Elliott" userId="ef6c0ebe-4d29-4958-9d02-c3b2d3f4b83b" providerId="ADAL" clId="{C724F9FE-46FE-4DC8-9A4B-F72ACBCC5B94}" dt="2025-06-16T12:03:03.018" v="294" actId="20577"/>
          <ac:spMkLst>
            <pc:docMk/>
            <pc:sldMk cId="700279727" sldId="292"/>
            <ac:spMk id="16" creationId="{5F17DF45-6AF6-41F1-A6B5-A00140256094}"/>
          </ac:spMkLst>
        </pc:spChg>
      </pc:sldChg>
      <pc:sldChg chg="del ord">
        <pc:chgData name="Catherine Elliott" userId="ef6c0ebe-4d29-4958-9d02-c3b2d3f4b83b" providerId="ADAL" clId="{C724F9FE-46FE-4DC8-9A4B-F72ACBCC5B94}" dt="2025-06-16T12:21:15.738" v="428" actId="47"/>
        <pc:sldMkLst>
          <pc:docMk/>
          <pc:sldMk cId="3830204962" sldId="293"/>
        </pc:sldMkLst>
      </pc:sldChg>
      <pc:sldChg chg="modSp del mod">
        <pc:chgData name="Catherine Elliott" userId="ef6c0ebe-4d29-4958-9d02-c3b2d3f4b83b" providerId="ADAL" clId="{C724F9FE-46FE-4DC8-9A4B-F72ACBCC5B94}" dt="2025-06-16T12:22:07.504" v="440" actId="47"/>
        <pc:sldMkLst>
          <pc:docMk/>
          <pc:sldMk cId="1287931688" sldId="294"/>
        </pc:sldMkLst>
        <pc:spChg chg="mod">
          <ac:chgData name="Catherine Elliott" userId="ef6c0ebe-4d29-4958-9d02-c3b2d3f4b83b" providerId="ADAL" clId="{C724F9FE-46FE-4DC8-9A4B-F72ACBCC5B94}" dt="2025-06-16T12:05:23.009" v="358" actId="14100"/>
          <ac:spMkLst>
            <pc:docMk/>
            <pc:sldMk cId="1287931688" sldId="294"/>
            <ac:spMk id="16" creationId="{5F17DF45-6AF6-41F1-A6B5-A00140256094}"/>
          </ac:spMkLst>
        </pc:spChg>
      </pc:sldChg>
      <pc:sldChg chg="ord">
        <pc:chgData name="Catherine Elliott" userId="ef6c0ebe-4d29-4958-9d02-c3b2d3f4b83b" providerId="ADAL" clId="{C724F9FE-46FE-4DC8-9A4B-F72ACBCC5B94}" dt="2025-06-16T12:12:14.983" v="379"/>
        <pc:sldMkLst>
          <pc:docMk/>
          <pc:sldMk cId="1034595786" sldId="295"/>
        </pc:sldMkLst>
      </pc:sldChg>
      <pc:sldChg chg="ord">
        <pc:chgData name="Catherine Elliott" userId="ef6c0ebe-4d29-4958-9d02-c3b2d3f4b83b" providerId="ADAL" clId="{C724F9FE-46FE-4DC8-9A4B-F72ACBCC5B94}" dt="2025-06-16T12:17:41.533" v="410"/>
        <pc:sldMkLst>
          <pc:docMk/>
          <pc:sldMk cId="1699064726" sldId="296"/>
        </pc:sldMkLst>
      </pc:sldChg>
      <pc:sldChg chg="ord">
        <pc:chgData name="Catherine Elliott" userId="ef6c0ebe-4d29-4958-9d02-c3b2d3f4b83b" providerId="ADAL" clId="{C724F9FE-46FE-4DC8-9A4B-F72ACBCC5B94}" dt="2025-06-16T12:20:17.896" v="422"/>
        <pc:sldMkLst>
          <pc:docMk/>
          <pc:sldMk cId="1498661216" sldId="297"/>
        </pc:sldMkLst>
      </pc:sldChg>
      <pc:sldChg chg="addSp delSp modSp add mod ord">
        <pc:chgData name="Catherine Elliott" userId="ef6c0ebe-4d29-4958-9d02-c3b2d3f4b83b" providerId="ADAL" clId="{C724F9FE-46FE-4DC8-9A4B-F72ACBCC5B94}" dt="2025-06-16T12:39:20.186" v="877"/>
        <pc:sldMkLst>
          <pc:docMk/>
          <pc:sldMk cId="3052662317" sldId="298"/>
        </pc:sldMkLst>
        <pc:spChg chg="mod">
          <ac:chgData name="Catherine Elliott" userId="ef6c0ebe-4d29-4958-9d02-c3b2d3f4b83b" providerId="ADAL" clId="{C724F9FE-46FE-4DC8-9A4B-F72ACBCC5B94}" dt="2025-06-16T12:25:13.719" v="484" actId="20577"/>
          <ac:spMkLst>
            <pc:docMk/>
            <pc:sldMk cId="3052662317" sldId="298"/>
            <ac:spMk id="2" creationId="{3F32B2FF-B52A-4935-BEDD-4E8B1436C804}"/>
          </ac:spMkLst>
        </pc:spChg>
        <pc:spChg chg="add mod">
          <ac:chgData name="Catherine Elliott" userId="ef6c0ebe-4d29-4958-9d02-c3b2d3f4b83b" providerId="ADAL" clId="{C724F9FE-46FE-4DC8-9A4B-F72ACBCC5B94}" dt="2025-06-16T12:37:05.696" v="837" actId="207"/>
          <ac:spMkLst>
            <pc:docMk/>
            <pc:sldMk cId="3052662317" sldId="298"/>
            <ac:spMk id="9" creationId="{A8FEC48B-E5F2-4585-92BF-047372F4CE3F}"/>
          </ac:spMkLst>
        </pc:spChg>
        <pc:spChg chg="mod">
          <ac:chgData name="Catherine Elliott" userId="ef6c0ebe-4d29-4958-9d02-c3b2d3f4b83b" providerId="ADAL" clId="{C724F9FE-46FE-4DC8-9A4B-F72ACBCC5B94}" dt="2025-06-16T12:36:48.643" v="834" actId="207"/>
          <ac:spMkLst>
            <pc:docMk/>
            <pc:sldMk cId="3052662317" sldId="298"/>
            <ac:spMk id="16" creationId="{5F17DF45-6AF6-41F1-A6B5-A00140256094}"/>
          </ac:spMkLst>
        </pc:spChg>
        <pc:picChg chg="del">
          <ac:chgData name="Catherine Elliott" userId="ef6c0ebe-4d29-4958-9d02-c3b2d3f4b83b" providerId="ADAL" clId="{C724F9FE-46FE-4DC8-9A4B-F72ACBCC5B94}" dt="2025-06-16T12:25:07.223" v="462" actId="478"/>
          <ac:picMkLst>
            <pc:docMk/>
            <pc:sldMk cId="3052662317" sldId="298"/>
            <ac:picMk id="4" creationId="{7BC2B619-AA85-4F94-84BC-A51B3477EFD0}"/>
          </ac:picMkLst>
        </pc:picChg>
      </pc:sldChg>
      <pc:sldChg chg="new del">
        <pc:chgData name="Catherine Elliott" userId="ef6c0ebe-4d29-4958-9d02-c3b2d3f4b83b" providerId="ADAL" clId="{C724F9FE-46FE-4DC8-9A4B-F72ACBCC5B94}" dt="2025-06-16T12:25:01.773" v="460" actId="47"/>
        <pc:sldMkLst>
          <pc:docMk/>
          <pc:sldMk cId="3583132242" sldId="298"/>
        </pc:sldMkLst>
      </pc:sldChg>
      <pc:sldChg chg="addSp delSp modSp add mod">
        <pc:chgData name="Catherine Elliott" userId="ef6c0ebe-4d29-4958-9d02-c3b2d3f4b83b" providerId="ADAL" clId="{C724F9FE-46FE-4DC8-9A4B-F72ACBCC5B94}" dt="2025-06-16T13:44:04.249" v="966" actId="1076"/>
        <pc:sldMkLst>
          <pc:docMk/>
          <pc:sldMk cId="1227534405" sldId="299"/>
        </pc:sldMkLst>
        <pc:picChg chg="add mod">
          <ac:chgData name="Catherine Elliott" userId="ef6c0ebe-4d29-4958-9d02-c3b2d3f4b83b" providerId="ADAL" clId="{C724F9FE-46FE-4DC8-9A4B-F72ACBCC5B94}" dt="2025-06-16T13:44:04.249" v="966" actId="1076"/>
          <ac:picMkLst>
            <pc:docMk/>
            <pc:sldMk cId="1227534405" sldId="299"/>
            <ac:picMk id="8" creationId="{07CCC86F-7E68-42BA-A1B1-49442D7D37D8}"/>
          </ac:picMkLst>
        </pc:picChg>
        <pc:picChg chg="del">
          <ac:chgData name="Catherine Elliott" userId="ef6c0ebe-4d29-4958-9d02-c3b2d3f4b83b" providerId="ADAL" clId="{C724F9FE-46FE-4DC8-9A4B-F72ACBCC5B94}" dt="2025-06-16T13:43:42.715" v="964" actId="478"/>
          <ac:picMkLst>
            <pc:docMk/>
            <pc:sldMk cId="1227534405" sldId="299"/>
            <ac:picMk id="11" creationId="{321DEDE4-60A0-4A64-BE97-9DEF19FF59FD}"/>
          </ac:picMkLst>
        </pc:picChg>
      </pc:sldChg>
      <pc:sldMasterChg chg="addSp modSp mod">
        <pc:chgData name="Catherine Elliott" userId="ef6c0ebe-4d29-4958-9d02-c3b2d3f4b83b" providerId="ADAL" clId="{C724F9FE-46FE-4DC8-9A4B-F72ACBCC5B94}" dt="2025-06-16T13:34:51.791" v="962" actId="1038"/>
        <pc:sldMasterMkLst>
          <pc:docMk/>
          <pc:sldMasterMk cId="2239822497" sldId="2147483684"/>
        </pc:sldMasterMkLst>
        <pc:spChg chg="add mod">
          <ac:chgData name="Catherine Elliott" userId="ef6c0ebe-4d29-4958-9d02-c3b2d3f4b83b" providerId="ADAL" clId="{C724F9FE-46FE-4DC8-9A4B-F72ACBCC5B94}" dt="2025-06-16T13:34:51.791" v="962" actId="1038"/>
          <ac:spMkLst>
            <pc:docMk/>
            <pc:sldMasterMk cId="2239822497" sldId="2147483684"/>
            <ac:spMk id="8" creationId="{5BE91A5B-22A3-4A75-B856-7D5F169398B0}"/>
          </ac:spMkLst>
        </pc:spChg>
      </pc:sldMasterChg>
    </pc:docChg>
  </pc:docChgLst>
  <pc:docChgLst>
    <pc:chgData name="Catherine Elliott" userId="ef6c0ebe-4d29-4958-9d02-c3b2d3f4b83b" providerId="ADAL" clId="{C73D75C5-9292-468F-AF0D-7DCA9BB7F87F}"/>
    <pc:docChg chg="modSld">
      <pc:chgData name="Catherine Elliott" userId="ef6c0ebe-4d29-4958-9d02-c3b2d3f4b83b" providerId="ADAL" clId="{C73D75C5-9292-468F-AF0D-7DCA9BB7F87F}" dt="2025-06-19T12:07:57.745" v="1059" actId="962"/>
      <pc:docMkLst>
        <pc:docMk/>
      </pc:docMkLst>
      <pc:sldChg chg="modSp mod">
        <pc:chgData name="Catherine Elliott" userId="ef6c0ebe-4d29-4958-9d02-c3b2d3f4b83b" providerId="ADAL" clId="{C73D75C5-9292-468F-AF0D-7DCA9BB7F87F}" dt="2025-06-19T12:06:05.008" v="311" actId="962"/>
        <pc:sldMkLst>
          <pc:docMk/>
          <pc:sldMk cId="3062309370" sldId="274"/>
        </pc:sldMkLst>
        <pc:picChg chg="mod">
          <ac:chgData name="Catherine Elliott" userId="ef6c0ebe-4d29-4958-9d02-c3b2d3f4b83b" providerId="ADAL" clId="{C73D75C5-9292-468F-AF0D-7DCA9BB7F87F}" dt="2025-06-19T12:06:05.008" v="311" actId="962"/>
          <ac:picMkLst>
            <pc:docMk/>
            <pc:sldMk cId="3062309370" sldId="274"/>
            <ac:picMk id="10" creationId="{A6FB0B6E-D738-4762-A2C0-2F08464E1362}"/>
          </ac:picMkLst>
        </pc:picChg>
      </pc:sldChg>
      <pc:sldChg chg="modSp mod">
        <pc:chgData name="Catherine Elliott" userId="ef6c0ebe-4d29-4958-9d02-c3b2d3f4b83b" providerId="ADAL" clId="{C73D75C5-9292-468F-AF0D-7DCA9BB7F87F}" dt="2025-06-19T12:05:58.812" v="293" actId="962"/>
        <pc:sldMkLst>
          <pc:docMk/>
          <pc:sldMk cId="126300126" sldId="276"/>
        </pc:sldMkLst>
        <pc:picChg chg="mod">
          <ac:chgData name="Catherine Elliott" userId="ef6c0ebe-4d29-4958-9d02-c3b2d3f4b83b" providerId="ADAL" clId="{C73D75C5-9292-468F-AF0D-7DCA9BB7F87F}" dt="2025-06-19T12:05:58.812" v="293" actId="962"/>
          <ac:picMkLst>
            <pc:docMk/>
            <pc:sldMk cId="126300126" sldId="276"/>
            <ac:picMk id="4" creationId="{8912575B-F366-45C9-9F2B-7EA25C5450B9}"/>
          </ac:picMkLst>
        </pc:picChg>
      </pc:sldChg>
      <pc:sldChg chg="modSp mod">
        <pc:chgData name="Catherine Elliott" userId="ef6c0ebe-4d29-4958-9d02-c3b2d3f4b83b" providerId="ADAL" clId="{C73D75C5-9292-468F-AF0D-7DCA9BB7F87F}" dt="2025-06-19T12:07:57.745" v="1059" actId="962"/>
        <pc:sldMkLst>
          <pc:docMk/>
          <pc:sldMk cId="720797547" sldId="286"/>
        </pc:sldMkLst>
        <pc:picChg chg="mod">
          <ac:chgData name="Catherine Elliott" userId="ef6c0ebe-4d29-4958-9d02-c3b2d3f4b83b" providerId="ADAL" clId="{C73D75C5-9292-468F-AF0D-7DCA9BB7F87F}" dt="2025-06-19T12:07:57.745" v="1059" actId="962"/>
          <ac:picMkLst>
            <pc:docMk/>
            <pc:sldMk cId="720797547" sldId="286"/>
            <ac:picMk id="10" creationId="{5ACF84CA-7C55-43DC-81AD-95941B1258FF}"/>
          </ac:picMkLst>
        </pc:picChg>
      </pc:sldChg>
      <pc:sldChg chg="modSp mod">
        <pc:chgData name="Catherine Elliott" userId="ef6c0ebe-4d29-4958-9d02-c3b2d3f4b83b" providerId="ADAL" clId="{C73D75C5-9292-468F-AF0D-7DCA9BB7F87F}" dt="2025-06-19T12:07:03.515" v="697" actId="962"/>
        <pc:sldMkLst>
          <pc:docMk/>
          <pc:sldMk cId="222377660" sldId="288"/>
        </pc:sldMkLst>
        <pc:picChg chg="mod">
          <ac:chgData name="Catherine Elliott" userId="ef6c0ebe-4d29-4958-9d02-c3b2d3f4b83b" providerId="ADAL" clId="{C73D75C5-9292-468F-AF0D-7DCA9BB7F87F}" dt="2025-06-19T12:07:03.515" v="697" actId="962"/>
          <ac:picMkLst>
            <pc:docMk/>
            <pc:sldMk cId="222377660" sldId="288"/>
            <ac:picMk id="4" creationId="{2D7B1ABC-5C1B-41C0-9217-4FF533FC8D70}"/>
          </ac:picMkLst>
        </pc:picChg>
      </pc:sldChg>
      <pc:sldChg chg="modSp mod">
        <pc:chgData name="Catherine Elliott" userId="ef6c0ebe-4d29-4958-9d02-c3b2d3f4b83b" providerId="ADAL" clId="{C73D75C5-9292-468F-AF0D-7DCA9BB7F87F}" dt="2025-06-19T12:07:28.746" v="909" actId="962"/>
        <pc:sldMkLst>
          <pc:docMk/>
          <pc:sldMk cId="1034595786" sldId="295"/>
        </pc:sldMkLst>
        <pc:picChg chg="mod">
          <ac:chgData name="Catherine Elliott" userId="ef6c0ebe-4d29-4958-9d02-c3b2d3f4b83b" providerId="ADAL" clId="{C73D75C5-9292-468F-AF0D-7DCA9BB7F87F}" dt="2025-06-19T12:07:28.746" v="909" actId="962"/>
          <ac:picMkLst>
            <pc:docMk/>
            <pc:sldMk cId="1034595786" sldId="295"/>
            <ac:picMk id="4" creationId="{719A1EF7-D25D-4C6C-8751-32B40E5F6A73}"/>
          </ac:picMkLst>
        </pc:picChg>
      </pc:sldChg>
      <pc:sldChg chg="modSp mod">
        <pc:chgData name="Catherine Elliott" userId="ef6c0ebe-4d29-4958-9d02-c3b2d3f4b83b" providerId="ADAL" clId="{C73D75C5-9292-468F-AF0D-7DCA9BB7F87F}" dt="2025-06-19T12:06:37.659" v="513" actId="962"/>
        <pc:sldMkLst>
          <pc:docMk/>
          <pc:sldMk cId="1699064726" sldId="296"/>
        </pc:sldMkLst>
        <pc:picChg chg="mod">
          <ac:chgData name="Catherine Elliott" userId="ef6c0ebe-4d29-4958-9d02-c3b2d3f4b83b" providerId="ADAL" clId="{C73D75C5-9292-468F-AF0D-7DCA9BB7F87F}" dt="2025-06-19T12:06:37.659" v="513" actId="962"/>
          <ac:picMkLst>
            <pc:docMk/>
            <pc:sldMk cId="1699064726" sldId="296"/>
            <ac:picMk id="6" creationId="{99FCDFC2-C3A8-4B07-829D-D217E02173ED}"/>
          </ac:picMkLst>
        </pc:picChg>
      </pc:sldChg>
      <pc:sldChg chg="modSp mod">
        <pc:chgData name="Catherine Elliott" userId="ef6c0ebe-4d29-4958-9d02-c3b2d3f4b83b" providerId="ADAL" clId="{C73D75C5-9292-468F-AF0D-7DCA9BB7F87F}" dt="2025-06-19T12:06:59.514" v="695" actId="962"/>
        <pc:sldMkLst>
          <pc:docMk/>
          <pc:sldMk cId="1498661216" sldId="297"/>
        </pc:sldMkLst>
        <pc:grpChg chg="mod">
          <ac:chgData name="Catherine Elliott" userId="ef6c0ebe-4d29-4958-9d02-c3b2d3f4b83b" providerId="ADAL" clId="{C73D75C5-9292-468F-AF0D-7DCA9BB7F87F}" dt="2025-06-19T12:06:59.514" v="695" actId="962"/>
          <ac:grpSpMkLst>
            <pc:docMk/>
            <pc:sldMk cId="1498661216" sldId="297"/>
            <ac:grpSpMk id="7" creationId="{7BE7040C-D256-43D0-8D6E-30EE502E7517}"/>
          </ac:grpSpMkLst>
        </pc:grpChg>
      </pc:sldChg>
      <pc:sldChg chg="modSp mod">
        <pc:chgData name="Catherine Elliott" userId="ef6c0ebe-4d29-4958-9d02-c3b2d3f4b83b" providerId="ADAL" clId="{C73D75C5-9292-468F-AF0D-7DCA9BB7F87F}" dt="2025-06-19T12:06:15.152" v="325" actId="962"/>
        <pc:sldMkLst>
          <pc:docMk/>
          <pc:sldMk cId="1227534405" sldId="299"/>
        </pc:sldMkLst>
        <pc:picChg chg="mod">
          <ac:chgData name="Catherine Elliott" userId="ef6c0ebe-4d29-4958-9d02-c3b2d3f4b83b" providerId="ADAL" clId="{C73D75C5-9292-468F-AF0D-7DCA9BB7F87F}" dt="2025-06-19T12:06:15.152" v="325" actId="962"/>
          <ac:picMkLst>
            <pc:docMk/>
            <pc:sldMk cId="1227534405" sldId="299"/>
            <ac:picMk id="8" creationId="{07CCC86F-7E68-42BA-A1B1-49442D7D37D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D9BD99-3D84-4678-AC38-F8E465BE4A34}"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8EE171-3541-4194-8D95-82AD1977483F}" type="slidenum">
              <a:rPr lang="en-GB" smtClean="0"/>
              <a:t>‹#›</a:t>
            </a:fld>
            <a:endParaRPr lang="en-GB"/>
          </a:p>
        </p:txBody>
      </p:sp>
    </p:spTree>
    <p:extLst>
      <p:ext uri="{BB962C8B-B14F-4D97-AF65-F5344CB8AC3E}">
        <p14:creationId xmlns:p14="http://schemas.microsoft.com/office/powerpoint/2010/main" val="1157990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D9BD99-3D84-4678-AC38-F8E465BE4A34}"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8EE171-3541-4194-8D95-82AD1977483F}" type="slidenum">
              <a:rPr lang="en-GB" smtClean="0"/>
              <a:t>‹#›</a:t>
            </a:fld>
            <a:endParaRPr lang="en-GB"/>
          </a:p>
        </p:txBody>
      </p:sp>
    </p:spTree>
    <p:extLst>
      <p:ext uri="{BB962C8B-B14F-4D97-AF65-F5344CB8AC3E}">
        <p14:creationId xmlns:p14="http://schemas.microsoft.com/office/powerpoint/2010/main" val="1624798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D9BD99-3D84-4678-AC38-F8E465BE4A34}"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8EE171-3541-4194-8D95-82AD1977483F}" type="slidenum">
              <a:rPr lang="en-GB" smtClean="0"/>
              <a:t>‹#›</a:t>
            </a:fld>
            <a:endParaRPr lang="en-GB"/>
          </a:p>
        </p:txBody>
      </p:sp>
    </p:spTree>
    <p:extLst>
      <p:ext uri="{BB962C8B-B14F-4D97-AF65-F5344CB8AC3E}">
        <p14:creationId xmlns:p14="http://schemas.microsoft.com/office/powerpoint/2010/main" val="3447127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D9BD99-3D84-4678-AC38-F8E465BE4A34}"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8EE171-3541-4194-8D95-82AD1977483F}" type="slidenum">
              <a:rPr lang="en-GB" smtClean="0"/>
              <a:t>‹#›</a:t>
            </a:fld>
            <a:endParaRPr lang="en-GB"/>
          </a:p>
        </p:txBody>
      </p:sp>
    </p:spTree>
    <p:extLst>
      <p:ext uri="{BB962C8B-B14F-4D97-AF65-F5344CB8AC3E}">
        <p14:creationId xmlns:p14="http://schemas.microsoft.com/office/powerpoint/2010/main" val="2056196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D9BD99-3D84-4678-AC38-F8E465BE4A34}" type="datetimeFigureOut">
              <a:rPr lang="en-GB" smtClean="0"/>
              <a:t>19/06/2025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8EE171-3541-4194-8D95-82AD1977483F}" type="slidenum">
              <a:rPr lang="en-GB" smtClean="0"/>
              <a:t>‹#›</a:t>
            </a:fld>
            <a:endParaRPr lang="en-GB"/>
          </a:p>
        </p:txBody>
      </p:sp>
    </p:spTree>
    <p:extLst>
      <p:ext uri="{BB962C8B-B14F-4D97-AF65-F5344CB8AC3E}">
        <p14:creationId xmlns:p14="http://schemas.microsoft.com/office/powerpoint/2010/main" val="2082571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D9BD99-3D84-4678-AC38-F8E465BE4A34}" type="datetimeFigureOut">
              <a:rPr lang="en-GB" smtClean="0"/>
              <a:t>19/06/2025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8EE171-3541-4194-8D95-82AD1977483F}" type="slidenum">
              <a:rPr lang="en-GB" smtClean="0"/>
              <a:t>‹#›</a:t>
            </a:fld>
            <a:endParaRPr lang="en-GB"/>
          </a:p>
        </p:txBody>
      </p:sp>
    </p:spTree>
    <p:extLst>
      <p:ext uri="{BB962C8B-B14F-4D97-AF65-F5344CB8AC3E}">
        <p14:creationId xmlns:p14="http://schemas.microsoft.com/office/powerpoint/2010/main" val="56647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D9BD99-3D84-4678-AC38-F8E465BE4A34}" type="datetimeFigureOut">
              <a:rPr lang="en-GB" smtClean="0"/>
              <a:t>19/06/2025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8EE171-3541-4194-8D95-82AD1977483F}" type="slidenum">
              <a:rPr lang="en-GB" smtClean="0"/>
              <a:t>‹#›</a:t>
            </a:fld>
            <a:endParaRPr lang="en-GB"/>
          </a:p>
        </p:txBody>
      </p:sp>
    </p:spTree>
    <p:extLst>
      <p:ext uri="{BB962C8B-B14F-4D97-AF65-F5344CB8AC3E}">
        <p14:creationId xmlns:p14="http://schemas.microsoft.com/office/powerpoint/2010/main" val="3468342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D9BD99-3D84-4678-AC38-F8E465BE4A34}" type="datetimeFigureOut">
              <a:rPr lang="en-GB" smtClean="0"/>
              <a:t>19/06/2025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8EE171-3541-4194-8D95-82AD1977483F}" type="slidenum">
              <a:rPr lang="en-GB" smtClean="0"/>
              <a:t>‹#›</a:t>
            </a:fld>
            <a:endParaRPr lang="en-GB"/>
          </a:p>
        </p:txBody>
      </p:sp>
    </p:spTree>
    <p:extLst>
      <p:ext uri="{BB962C8B-B14F-4D97-AF65-F5344CB8AC3E}">
        <p14:creationId xmlns:p14="http://schemas.microsoft.com/office/powerpoint/2010/main" val="2107873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D9BD99-3D84-4678-AC38-F8E465BE4A34}" type="datetimeFigureOut">
              <a:rPr lang="en-GB" smtClean="0"/>
              <a:t>19/06/2025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8EE171-3541-4194-8D95-82AD1977483F}" type="slidenum">
              <a:rPr lang="en-GB" smtClean="0"/>
              <a:t>‹#›</a:t>
            </a:fld>
            <a:endParaRPr lang="en-GB"/>
          </a:p>
        </p:txBody>
      </p:sp>
    </p:spTree>
    <p:extLst>
      <p:ext uri="{BB962C8B-B14F-4D97-AF65-F5344CB8AC3E}">
        <p14:creationId xmlns:p14="http://schemas.microsoft.com/office/powerpoint/2010/main" val="445068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D9BD99-3D84-4678-AC38-F8E465BE4A34}" type="datetimeFigureOut">
              <a:rPr lang="en-GB" smtClean="0"/>
              <a:t>19/06/2025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8EE171-3541-4194-8D95-82AD1977483F}" type="slidenum">
              <a:rPr lang="en-GB" smtClean="0"/>
              <a:t>‹#›</a:t>
            </a:fld>
            <a:endParaRPr lang="en-GB"/>
          </a:p>
        </p:txBody>
      </p:sp>
    </p:spTree>
    <p:extLst>
      <p:ext uri="{BB962C8B-B14F-4D97-AF65-F5344CB8AC3E}">
        <p14:creationId xmlns:p14="http://schemas.microsoft.com/office/powerpoint/2010/main" val="3522130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D9BD99-3D84-4678-AC38-F8E465BE4A34}" type="datetimeFigureOut">
              <a:rPr lang="en-GB" smtClean="0"/>
              <a:t>19/06/2025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8EE171-3541-4194-8D95-82AD1977483F}" type="slidenum">
              <a:rPr lang="en-GB" smtClean="0"/>
              <a:t>‹#›</a:t>
            </a:fld>
            <a:endParaRPr lang="en-GB"/>
          </a:p>
        </p:txBody>
      </p:sp>
    </p:spTree>
    <p:extLst>
      <p:ext uri="{BB962C8B-B14F-4D97-AF65-F5344CB8AC3E}">
        <p14:creationId xmlns:p14="http://schemas.microsoft.com/office/powerpoint/2010/main" val="514053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D9BD99-3D84-4678-AC38-F8E465BE4A34}" type="datetimeFigureOut">
              <a:rPr lang="en-GB" smtClean="0"/>
              <a:t>19/06/2025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EE171-3541-4194-8D95-82AD1977483F}" type="slidenum">
              <a:rPr lang="en-GB" smtClean="0"/>
              <a:t>‹#›</a:t>
            </a:fld>
            <a:endParaRPr lang="en-GB"/>
          </a:p>
        </p:txBody>
      </p:sp>
      <p:sp>
        <p:nvSpPr>
          <p:cNvPr id="8" name="TextBox 7">
            <a:extLst>
              <a:ext uri="{FF2B5EF4-FFF2-40B4-BE49-F238E27FC236}">
                <a16:creationId xmlns:a16="http://schemas.microsoft.com/office/drawing/2014/main" id="{5BE91A5B-22A3-4A75-B856-7D5F169398B0}"/>
              </a:ext>
            </a:extLst>
          </p:cNvPr>
          <p:cNvSpPr txBox="1"/>
          <p:nvPr userDrawn="1"/>
        </p:nvSpPr>
        <p:spPr>
          <a:xfrm>
            <a:off x="8414659" y="6383110"/>
            <a:ext cx="3743325" cy="307777"/>
          </a:xfrm>
          <a:prstGeom prst="rect">
            <a:avLst/>
          </a:prstGeom>
          <a:noFill/>
        </p:spPr>
        <p:txBody>
          <a:bodyPr wrap="square">
            <a:spAutoFit/>
          </a:bodyPr>
          <a:lstStyle/>
          <a:p>
            <a:r>
              <a:rPr lang="en-GB" sz="1400" dirty="0"/>
              <a:t> © Computing &amp; Digital Innovation Centre 2025</a:t>
            </a:r>
          </a:p>
        </p:txBody>
      </p:sp>
    </p:spTree>
    <p:extLst>
      <p:ext uri="{BB962C8B-B14F-4D97-AF65-F5344CB8AC3E}">
        <p14:creationId xmlns:p14="http://schemas.microsoft.com/office/powerpoint/2010/main" val="22398224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hyperlink" Target="mailto:cdicentre@learnsheffield.co.uk"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s://learnsheffield.co.uk/Projects/Computing-Digital-Innovation-Centr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B2FF-B52A-4935-BEDD-4E8B1436C804}"/>
              </a:ext>
            </a:extLst>
          </p:cNvPr>
          <p:cNvSpPr>
            <a:spLocks noGrp="1"/>
          </p:cNvSpPr>
          <p:nvPr>
            <p:ph type="ctrTitle"/>
          </p:nvPr>
        </p:nvSpPr>
        <p:spPr>
          <a:xfrm>
            <a:off x="1039292" y="2265819"/>
            <a:ext cx="6407884" cy="607001"/>
          </a:xfrm>
        </p:spPr>
        <p:txBody>
          <a:bodyPr>
            <a:noAutofit/>
          </a:bodyPr>
          <a:lstStyle/>
          <a:p>
            <a:pPr algn="l"/>
            <a:r>
              <a:rPr lang="en-GB" sz="40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Primary Computing Careers</a:t>
            </a:r>
          </a:p>
        </p:txBody>
      </p:sp>
      <p:sp>
        <p:nvSpPr>
          <p:cNvPr id="4" name="Rectangle 3">
            <a:extLst>
              <a:ext uri="{FF2B5EF4-FFF2-40B4-BE49-F238E27FC236}">
                <a16:creationId xmlns:a16="http://schemas.microsoft.com/office/drawing/2014/main" id="{BDF96527-04E2-4E9D-9C60-EBE2972FEAB2}"/>
              </a:ext>
            </a:extLst>
          </p:cNvPr>
          <p:cNvSpPr/>
          <p:nvPr/>
        </p:nvSpPr>
        <p:spPr>
          <a:xfrm>
            <a:off x="1" y="838850"/>
            <a:ext cx="12192000" cy="172933"/>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18" name="Picture 17">
            <a:extLst>
              <a:ext uri="{FF2B5EF4-FFF2-40B4-BE49-F238E27FC236}">
                <a16:creationId xmlns:a16="http://schemas.microsoft.com/office/drawing/2014/main" id="{3AF52574-4E48-4708-9B74-3755A47F4C4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873" y="3578059"/>
            <a:ext cx="4942591" cy="1264191"/>
          </a:xfrm>
          <a:prstGeom prst="rect">
            <a:avLst/>
          </a:prstGeom>
        </p:spPr>
      </p:pic>
      <p:sp>
        <p:nvSpPr>
          <p:cNvPr id="19" name="Rectangle 18">
            <a:extLst>
              <a:ext uri="{FF2B5EF4-FFF2-40B4-BE49-F238E27FC236}">
                <a16:creationId xmlns:a16="http://schemas.microsoft.com/office/drawing/2014/main" id="{FDDFA7F1-32D0-410B-A2AE-B2A3FF22EFE8}"/>
              </a:ext>
            </a:extLst>
          </p:cNvPr>
          <p:cNvSpPr/>
          <p:nvPr/>
        </p:nvSpPr>
        <p:spPr>
          <a:xfrm flipV="1">
            <a:off x="-1" y="6101504"/>
            <a:ext cx="12191999" cy="45719"/>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sp>
        <p:nvSpPr>
          <p:cNvPr id="12" name="Rectangle 11">
            <a:extLst>
              <a:ext uri="{FF2B5EF4-FFF2-40B4-BE49-F238E27FC236}">
                <a16:creationId xmlns:a16="http://schemas.microsoft.com/office/drawing/2014/main" id="{E3462907-5D97-4174-AB88-C11AE996B67C}"/>
              </a:ext>
            </a:extLst>
          </p:cNvPr>
          <p:cNvSpPr/>
          <p:nvPr/>
        </p:nvSpPr>
        <p:spPr>
          <a:xfrm>
            <a:off x="-2" y="5960486"/>
            <a:ext cx="12192000" cy="172933"/>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8" name="Picture 7" descr="A woman working as cybersecurity expert on a computer with multiple screens of code.">
            <a:extLst>
              <a:ext uri="{FF2B5EF4-FFF2-40B4-BE49-F238E27FC236}">
                <a16:creationId xmlns:a16="http://schemas.microsoft.com/office/drawing/2014/main" id="{07CCC86F-7E68-42BA-A1B1-49442D7D37D8}"/>
              </a:ext>
            </a:extLst>
          </p:cNvPr>
          <p:cNvPicPr>
            <a:picLocks noChangeAspect="1"/>
          </p:cNvPicPr>
          <p:nvPr/>
        </p:nvPicPr>
        <p:blipFill rotWithShape="1">
          <a:blip r:embed="rId3">
            <a:extLst>
              <a:ext uri="{28A0092B-C50C-407E-A947-70E740481C1C}">
                <a14:useLocalDpi xmlns:a14="http://schemas.microsoft.com/office/drawing/2010/main" val="0"/>
              </a:ext>
            </a:extLst>
          </a:blip>
          <a:srcRect l="7705" t="-755" r="7872" b="755"/>
          <a:stretch/>
        </p:blipFill>
        <p:spPr>
          <a:xfrm>
            <a:off x="8254231" y="1824071"/>
            <a:ext cx="2709896" cy="3209857"/>
          </a:xfrm>
          <a:prstGeom prst="rect">
            <a:avLst/>
          </a:prstGeom>
        </p:spPr>
      </p:pic>
    </p:spTree>
    <p:extLst>
      <p:ext uri="{BB962C8B-B14F-4D97-AF65-F5344CB8AC3E}">
        <p14:creationId xmlns:p14="http://schemas.microsoft.com/office/powerpoint/2010/main" val="1227534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B2FF-B52A-4935-BEDD-4E8B1436C804}"/>
              </a:ext>
            </a:extLst>
          </p:cNvPr>
          <p:cNvSpPr>
            <a:spLocks noGrp="1"/>
          </p:cNvSpPr>
          <p:nvPr>
            <p:ph type="ctrTitle"/>
          </p:nvPr>
        </p:nvSpPr>
        <p:spPr>
          <a:xfrm>
            <a:off x="1377883" y="111006"/>
            <a:ext cx="5437696" cy="656207"/>
          </a:xfrm>
        </p:spPr>
        <p:txBody>
          <a:bodyPr>
            <a:noAutofit/>
          </a:bodyPr>
          <a:lstStyle/>
          <a:p>
            <a:pPr algn="l"/>
            <a:r>
              <a:rPr lang="en-GB" sz="36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Generative Digital Artist</a:t>
            </a:r>
          </a:p>
        </p:txBody>
      </p:sp>
      <p:sp>
        <p:nvSpPr>
          <p:cNvPr id="15" name="Title 1">
            <a:extLst>
              <a:ext uri="{FF2B5EF4-FFF2-40B4-BE49-F238E27FC236}">
                <a16:creationId xmlns:a16="http://schemas.microsoft.com/office/drawing/2014/main" id="{F8ECA32E-1CC4-426A-9DA0-EA0AACE6E8FD}"/>
              </a:ext>
            </a:extLst>
          </p:cNvPr>
          <p:cNvSpPr txBox="1">
            <a:spLocks/>
          </p:cNvSpPr>
          <p:nvPr/>
        </p:nvSpPr>
        <p:spPr>
          <a:xfrm>
            <a:off x="424650" y="1510761"/>
            <a:ext cx="5671350" cy="358604"/>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8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Description</a:t>
            </a:r>
          </a:p>
        </p:txBody>
      </p:sp>
      <p:sp>
        <p:nvSpPr>
          <p:cNvPr id="16" name="Title 1">
            <a:extLst>
              <a:ext uri="{FF2B5EF4-FFF2-40B4-BE49-F238E27FC236}">
                <a16:creationId xmlns:a16="http://schemas.microsoft.com/office/drawing/2014/main" id="{5F17DF45-6AF6-41F1-A6B5-A00140256094}"/>
              </a:ext>
            </a:extLst>
          </p:cNvPr>
          <p:cNvSpPr txBox="1">
            <a:spLocks/>
          </p:cNvSpPr>
          <p:nvPr/>
        </p:nvSpPr>
        <p:spPr>
          <a:xfrm>
            <a:off x="452324" y="1854396"/>
            <a:ext cx="8041228" cy="1637214"/>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20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A generative digital artist is someone who makes art using computers and code. Instead of drawing every part by hand, they write special instructions (algorithms) that tell the computer how to create shapes, colours, and patterns. The algorithm might contain an element of randomness, so the art is different every time.</a:t>
            </a:r>
          </a:p>
        </p:txBody>
      </p:sp>
      <p:sp>
        <p:nvSpPr>
          <p:cNvPr id="22" name="Title 1">
            <a:extLst>
              <a:ext uri="{FF2B5EF4-FFF2-40B4-BE49-F238E27FC236}">
                <a16:creationId xmlns:a16="http://schemas.microsoft.com/office/drawing/2014/main" id="{E6F9B3FC-193B-4F6B-9671-AD2291FEC1ED}"/>
              </a:ext>
            </a:extLst>
          </p:cNvPr>
          <p:cNvSpPr txBox="1">
            <a:spLocks/>
          </p:cNvSpPr>
          <p:nvPr/>
        </p:nvSpPr>
        <p:spPr>
          <a:xfrm>
            <a:off x="9076233" y="286040"/>
            <a:ext cx="2800585" cy="366637"/>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16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Year 4 – Repetition in Shapes</a:t>
            </a:r>
          </a:p>
        </p:txBody>
      </p:sp>
      <p:sp>
        <p:nvSpPr>
          <p:cNvPr id="23" name="Title 1">
            <a:extLst>
              <a:ext uri="{FF2B5EF4-FFF2-40B4-BE49-F238E27FC236}">
                <a16:creationId xmlns:a16="http://schemas.microsoft.com/office/drawing/2014/main" id="{FC3C3A2B-9119-4BAC-B6FE-2EC8DF8AABA0}"/>
              </a:ext>
            </a:extLst>
          </p:cNvPr>
          <p:cNvSpPr txBox="1">
            <a:spLocks/>
          </p:cNvSpPr>
          <p:nvPr/>
        </p:nvSpPr>
        <p:spPr>
          <a:xfrm>
            <a:off x="1442804" y="5023918"/>
            <a:ext cx="8620243" cy="783681"/>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endParaRPr lang="en-GB" sz="14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endParaRPr>
          </a:p>
        </p:txBody>
      </p:sp>
      <p:sp>
        <p:nvSpPr>
          <p:cNvPr id="11" name="Title 1">
            <a:extLst>
              <a:ext uri="{FF2B5EF4-FFF2-40B4-BE49-F238E27FC236}">
                <a16:creationId xmlns:a16="http://schemas.microsoft.com/office/drawing/2014/main" id="{A55B9C2A-E74C-43C0-B877-3A2D5C597D98}"/>
              </a:ext>
            </a:extLst>
          </p:cNvPr>
          <p:cNvSpPr txBox="1">
            <a:spLocks/>
          </p:cNvSpPr>
          <p:nvPr/>
        </p:nvSpPr>
        <p:spPr>
          <a:xfrm>
            <a:off x="424650" y="3936487"/>
            <a:ext cx="6831369" cy="271685"/>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4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Skills required</a:t>
            </a:r>
          </a:p>
        </p:txBody>
      </p:sp>
      <p:sp>
        <p:nvSpPr>
          <p:cNvPr id="14" name="Title 1">
            <a:extLst>
              <a:ext uri="{FF2B5EF4-FFF2-40B4-BE49-F238E27FC236}">
                <a16:creationId xmlns:a16="http://schemas.microsoft.com/office/drawing/2014/main" id="{435609B9-542E-48D2-8792-2C814F04B8C9}"/>
              </a:ext>
            </a:extLst>
          </p:cNvPr>
          <p:cNvSpPr txBox="1">
            <a:spLocks/>
          </p:cNvSpPr>
          <p:nvPr/>
        </p:nvSpPr>
        <p:spPr>
          <a:xfrm>
            <a:off x="424650" y="4345338"/>
            <a:ext cx="11289854" cy="1619000"/>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1. Coding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 write code that tells the computer how to make the art.</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2. Creativity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 come up with cool ideas for patterns, colours, and designs.</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3. Maths and Logic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 use numbers and rules to shape how the art is made.</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4. Using Art Software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 work with specific software that helps them build and display their creations.</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5. Problem-Solving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If the program doesn’t work properly, they debug the code and fix it.</a:t>
            </a:r>
          </a:p>
        </p:txBody>
      </p:sp>
      <p:sp>
        <p:nvSpPr>
          <p:cNvPr id="17" name="Rectangle 16">
            <a:extLst>
              <a:ext uri="{FF2B5EF4-FFF2-40B4-BE49-F238E27FC236}">
                <a16:creationId xmlns:a16="http://schemas.microsoft.com/office/drawing/2014/main" id="{3F6DA259-4B81-4576-81D7-C8E3F35A65FB}"/>
              </a:ext>
            </a:extLst>
          </p:cNvPr>
          <p:cNvSpPr/>
          <p:nvPr/>
        </p:nvSpPr>
        <p:spPr>
          <a:xfrm>
            <a:off x="1" y="838850"/>
            <a:ext cx="12192000" cy="172933"/>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sp>
        <p:nvSpPr>
          <p:cNvPr id="20" name="Rectangle 19">
            <a:extLst>
              <a:ext uri="{FF2B5EF4-FFF2-40B4-BE49-F238E27FC236}">
                <a16:creationId xmlns:a16="http://schemas.microsoft.com/office/drawing/2014/main" id="{52D29538-7A76-42BB-AAF3-B988458376BA}"/>
              </a:ext>
            </a:extLst>
          </p:cNvPr>
          <p:cNvSpPr/>
          <p:nvPr/>
        </p:nvSpPr>
        <p:spPr>
          <a:xfrm flipV="1">
            <a:off x="-1" y="6101504"/>
            <a:ext cx="12191999" cy="45719"/>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21" name="Picture 20">
            <a:extLst>
              <a:ext uri="{FF2B5EF4-FFF2-40B4-BE49-F238E27FC236}">
                <a16:creationId xmlns:a16="http://schemas.microsoft.com/office/drawing/2014/main" id="{3312A8DA-E000-4B7F-A5C8-4EA6CB6FD5E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58" y="6234236"/>
            <a:ext cx="2192568" cy="560804"/>
          </a:xfrm>
          <a:prstGeom prst="rect">
            <a:avLst/>
          </a:prstGeom>
        </p:spPr>
      </p:pic>
      <p:pic>
        <p:nvPicPr>
          <p:cNvPr id="4" name="Picture 3">
            <a:extLst>
              <a:ext uri="{FF2B5EF4-FFF2-40B4-BE49-F238E27FC236}">
                <a16:creationId xmlns:a16="http://schemas.microsoft.com/office/drawing/2014/main" id="{531CBD89-63E4-44CA-972B-87F268A158A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42" y="148614"/>
            <a:ext cx="1008000" cy="1027201"/>
          </a:xfrm>
          <a:prstGeom prst="rect">
            <a:avLst/>
          </a:prstGeom>
        </p:spPr>
      </p:pic>
      <p:pic>
        <p:nvPicPr>
          <p:cNvPr id="5" name="Picture 4" descr="A man sitting at a desk, creating generative art on a computer.">
            <a:extLst>
              <a:ext uri="{FF2B5EF4-FFF2-40B4-BE49-F238E27FC236}">
                <a16:creationId xmlns:a16="http://schemas.microsoft.com/office/drawing/2014/main" id="{A93F188A-C5FB-485C-A8E9-1E017324F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362" y="1210653"/>
            <a:ext cx="3068456" cy="3068456"/>
          </a:xfrm>
          <a:prstGeom prst="rect">
            <a:avLst/>
          </a:prstGeom>
        </p:spPr>
      </p:pic>
    </p:spTree>
    <p:extLst>
      <p:ext uri="{BB962C8B-B14F-4D97-AF65-F5344CB8AC3E}">
        <p14:creationId xmlns:p14="http://schemas.microsoft.com/office/powerpoint/2010/main" val="3076374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B2FF-B52A-4935-BEDD-4E8B1436C804}"/>
              </a:ext>
            </a:extLst>
          </p:cNvPr>
          <p:cNvSpPr>
            <a:spLocks noGrp="1"/>
          </p:cNvSpPr>
          <p:nvPr>
            <p:ph type="ctrTitle"/>
          </p:nvPr>
        </p:nvSpPr>
        <p:spPr>
          <a:xfrm>
            <a:off x="1377882" y="111006"/>
            <a:ext cx="7251767" cy="656207"/>
          </a:xfrm>
        </p:spPr>
        <p:txBody>
          <a:bodyPr>
            <a:noAutofit/>
          </a:bodyPr>
          <a:lstStyle/>
          <a:p>
            <a:pPr algn="l"/>
            <a:r>
              <a:rPr lang="en-GB" sz="36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SEO Analyst</a:t>
            </a:r>
          </a:p>
        </p:txBody>
      </p:sp>
      <p:sp>
        <p:nvSpPr>
          <p:cNvPr id="15" name="Title 1">
            <a:extLst>
              <a:ext uri="{FF2B5EF4-FFF2-40B4-BE49-F238E27FC236}">
                <a16:creationId xmlns:a16="http://schemas.microsoft.com/office/drawing/2014/main" id="{F8ECA32E-1CC4-426A-9DA0-EA0AACE6E8FD}"/>
              </a:ext>
            </a:extLst>
          </p:cNvPr>
          <p:cNvSpPr txBox="1">
            <a:spLocks/>
          </p:cNvSpPr>
          <p:nvPr/>
        </p:nvSpPr>
        <p:spPr>
          <a:xfrm>
            <a:off x="424650" y="1510761"/>
            <a:ext cx="5671350" cy="358604"/>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8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Description</a:t>
            </a:r>
          </a:p>
        </p:txBody>
      </p:sp>
      <p:sp>
        <p:nvSpPr>
          <p:cNvPr id="16" name="Title 1">
            <a:extLst>
              <a:ext uri="{FF2B5EF4-FFF2-40B4-BE49-F238E27FC236}">
                <a16:creationId xmlns:a16="http://schemas.microsoft.com/office/drawing/2014/main" id="{5F17DF45-6AF6-41F1-A6B5-A00140256094}"/>
              </a:ext>
            </a:extLst>
          </p:cNvPr>
          <p:cNvSpPr txBox="1">
            <a:spLocks/>
          </p:cNvSpPr>
          <p:nvPr/>
        </p:nvSpPr>
        <p:spPr>
          <a:xfrm>
            <a:off x="424650" y="1848109"/>
            <a:ext cx="8483547" cy="1697716"/>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20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 job of an SEO (Search Engine Optimisation) Analyst is to make changes to websites of companies so that they show up at the top of the results when people search for something using a search engine, like Google. This helps make the website more visible, so that people can find them and use their products and services.</a:t>
            </a:r>
          </a:p>
        </p:txBody>
      </p:sp>
      <p:sp>
        <p:nvSpPr>
          <p:cNvPr id="22" name="Title 1">
            <a:extLst>
              <a:ext uri="{FF2B5EF4-FFF2-40B4-BE49-F238E27FC236}">
                <a16:creationId xmlns:a16="http://schemas.microsoft.com/office/drawing/2014/main" id="{E6F9B3FC-193B-4F6B-9671-AD2291FEC1ED}"/>
              </a:ext>
            </a:extLst>
          </p:cNvPr>
          <p:cNvSpPr txBox="1">
            <a:spLocks/>
          </p:cNvSpPr>
          <p:nvPr/>
        </p:nvSpPr>
        <p:spPr>
          <a:xfrm>
            <a:off x="9019952" y="255790"/>
            <a:ext cx="2940948" cy="366637"/>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16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Year 5 – Systems &amp; Searching</a:t>
            </a:r>
          </a:p>
        </p:txBody>
      </p:sp>
      <p:sp>
        <p:nvSpPr>
          <p:cNvPr id="23" name="Title 1">
            <a:extLst>
              <a:ext uri="{FF2B5EF4-FFF2-40B4-BE49-F238E27FC236}">
                <a16:creationId xmlns:a16="http://schemas.microsoft.com/office/drawing/2014/main" id="{FC3C3A2B-9119-4BAC-B6FE-2EC8DF8AABA0}"/>
              </a:ext>
            </a:extLst>
          </p:cNvPr>
          <p:cNvSpPr txBox="1">
            <a:spLocks/>
          </p:cNvSpPr>
          <p:nvPr/>
        </p:nvSpPr>
        <p:spPr>
          <a:xfrm>
            <a:off x="1442804" y="5023918"/>
            <a:ext cx="8620243" cy="783681"/>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endParaRPr lang="en-GB" sz="14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endParaRPr>
          </a:p>
        </p:txBody>
      </p:sp>
      <p:sp>
        <p:nvSpPr>
          <p:cNvPr id="11" name="Title 1">
            <a:extLst>
              <a:ext uri="{FF2B5EF4-FFF2-40B4-BE49-F238E27FC236}">
                <a16:creationId xmlns:a16="http://schemas.microsoft.com/office/drawing/2014/main" id="{A55B9C2A-E74C-43C0-B877-3A2D5C597D98}"/>
              </a:ext>
            </a:extLst>
          </p:cNvPr>
          <p:cNvSpPr txBox="1">
            <a:spLocks/>
          </p:cNvSpPr>
          <p:nvPr/>
        </p:nvSpPr>
        <p:spPr>
          <a:xfrm>
            <a:off x="452323" y="3883173"/>
            <a:ext cx="6831369" cy="271685"/>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4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Skills required</a:t>
            </a:r>
          </a:p>
        </p:txBody>
      </p:sp>
      <p:sp>
        <p:nvSpPr>
          <p:cNvPr id="14" name="Title 1">
            <a:extLst>
              <a:ext uri="{FF2B5EF4-FFF2-40B4-BE49-F238E27FC236}">
                <a16:creationId xmlns:a16="http://schemas.microsoft.com/office/drawing/2014/main" id="{435609B9-542E-48D2-8792-2C814F04B8C9}"/>
              </a:ext>
            </a:extLst>
          </p:cNvPr>
          <p:cNvSpPr txBox="1">
            <a:spLocks/>
          </p:cNvSpPr>
          <p:nvPr/>
        </p:nvSpPr>
        <p:spPr>
          <a:xfrm>
            <a:off x="452323" y="4155826"/>
            <a:ext cx="11576279" cy="1697716"/>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Curiosity</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 They love to figure out how things work on the internet.</a:t>
            </a:r>
          </a:p>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Writing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They know how to use the right words so people can find things online.</a:t>
            </a:r>
          </a:p>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Data Analysis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They analyse data around website visitors to see what’s working and what’s not.</a:t>
            </a:r>
          </a:p>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Understanding Technology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They understand how websites are built and how search engines work.</a:t>
            </a:r>
          </a:p>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Problem Solving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They fix things when a website isn’t getting enough visitors.</a:t>
            </a:r>
          </a:p>
        </p:txBody>
      </p:sp>
      <p:sp>
        <p:nvSpPr>
          <p:cNvPr id="17" name="Rectangle 16">
            <a:extLst>
              <a:ext uri="{FF2B5EF4-FFF2-40B4-BE49-F238E27FC236}">
                <a16:creationId xmlns:a16="http://schemas.microsoft.com/office/drawing/2014/main" id="{3F6DA259-4B81-4576-81D7-C8E3F35A65FB}"/>
              </a:ext>
            </a:extLst>
          </p:cNvPr>
          <p:cNvSpPr/>
          <p:nvPr/>
        </p:nvSpPr>
        <p:spPr>
          <a:xfrm>
            <a:off x="1" y="838850"/>
            <a:ext cx="12192000" cy="172933"/>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6" name="Picture 5">
            <a:extLst>
              <a:ext uri="{FF2B5EF4-FFF2-40B4-BE49-F238E27FC236}">
                <a16:creationId xmlns:a16="http://schemas.microsoft.com/office/drawing/2014/main" id="{803BC039-E668-4B9A-9DDC-7620F82E093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80946" y="169455"/>
            <a:ext cx="1011995" cy="1011995"/>
          </a:xfrm>
          <a:prstGeom prst="rect">
            <a:avLst/>
          </a:prstGeom>
        </p:spPr>
      </p:pic>
      <p:sp>
        <p:nvSpPr>
          <p:cNvPr id="20" name="Rectangle 19">
            <a:extLst>
              <a:ext uri="{FF2B5EF4-FFF2-40B4-BE49-F238E27FC236}">
                <a16:creationId xmlns:a16="http://schemas.microsoft.com/office/drawing/2014/main" id="{52D29538-7A76-42BB-AAF3-B988458376BA}"/>
              </a:ext>
            </a:extLst>
          </p:cNvPr>
          <p:cNvSpPr/>
          <p:nvPr/>
        </p:nvSpPr>
        <p:spPr>
          <a:xfrm flipV="1">
            <a:off x="-1" y="6101504"/>
            <a:ext cx="12191999" cy="45719"/>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21" name="Picture 20">
            <a:extLst>
              <a:ext uri="{FF2B5EF4-FFF2-40B4-BE49-F238E27FC236}">
                <a16:creationId xmlns:a16="http://schemas.microsoft.com/office/drawing/2014/main" id="{3312A8DA-E000-4B7F-A5C8-4EA6CB6FD5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58" y="6234236"/>
            <a:ext cx="2192568" cy="560804"/>
          </a:xfrm>
          <a:prstGeom prst="rect">
            <a:avLst/>
          </a:prstGeom>
        </p:spPr>
      </p:pic>
      <p:pic>
        <p:nvPicPr>
          <p:cNvPr id="4" name="Picture 3" descr="A man working on a computer with charts on the screen and the words SEO Analysis">
            <a:extLst>
              <a:ext uri="{FF2B5EF4-FFF2-40B4-BE49-F238E27FC236}">
                <a16:creationId xmlns:a16="http://schemas.microsoft.com/office/drawing/2014/main" id="{719A1EF7-D25D-4C6C-8751-32B40E5F6A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0764" y="1204722"/>
            <a:ext cx="2950136" cy="2950136"/>
          </a:xfrm>
          <a:prstGeom prst="rect">
            <a:avLst/>
          </a:prstGeom>
        </p:spPr>
      </p:pic>
    </p:spTree>
    <p:extLst>
      <p:ext uri="{BB962C8B-B14F-4D97-AF65-F5344CB8AC3E}">
        <p14:creationId xmlns:p14="http://schemas.microsoft.com/office/powerpoint/2010/main" val="1034595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B2FF-B52A-4935-BEDD-4E8B1436C804}"/>
              </a:ext>
            </a:extLst>
          </p:cNvPr>
          <p:cNvSpPr>
            <a:spLocks noGrp="1"/>
          </p:cNvSpPr>
          <p:nvPr>
            <p:ph type="ctrTitle"/>
          </p:nvPr>
        </p:nvSpPr>
        <p:spPr>
          <a:xfrm>
            <a:off x="1377883" y="111006"/>
            <a:ext cx="4351350" cy="656207"/>
          </a:xfrm>
        </p:spPr>
        <p:txBody>
          <a:bodyPr>
            <a:noAutofit/>
          </a:bodyPr>
          <a:lstStyle/>
          <a:p>
            <a:pPr algn="l"/>
            <a:r>
              <a:rPr lang="en-GB" sz="36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YouTuber</a:t>
            </a:r>
          </a:p>
        </p:txBody>
      </p:sp>
      <p:sp>
        <p:nvSpPr>
          <p:cNvPr id="15" name="Title 1">
            <a:extLst>
              <a:ext uri="{FF2B5EF4-FFF2-40B4-BE49-F238E27FC236}">
                <a16:creationId xmlns:a16="http://schemas.microsoft.com/office/drawing/2014/main" id="{F8ECA32E-1CC4-426A-9DA0-EA0AACE6E8FD}"/>
              </a:ext>
            </a:extLst>
          </p:cNvPr>
          <p:cNvSpPr txBox="1">
            <a:spLocks/>
          </p:cNvSpPr>
          <p:nvPr/>
        </p:nvSpPr>
        <p:spPr>
          <a:xfrm>
            <a:off x="424650" y="1510761"/>
            <a:ext cx="5671350" cy="358604"/>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8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Description</a:t>
            </a:r>
          </a:p>
        </p:txBody>
      </p:sp>
      <p:sp>
        <p:nvSpPr>
          <p:cNvPr id="16" name="Title 1">
            <a:extLst>
              <a:ext uri="{FF2B5EF4-FFF2-40B4-BE49-F238E27FC236}">
                <a16:creationId xmlns:a16="http://schemas.microsoft.com/office/drawing/2014/main" id="{5F17DF45-6AF6-41F1-A6B5-A00140256094}"/>
              </a:ext>
            </a:extLst>
          </p:cNvPr>
          <p:cNvSpPr txBox="1">
            <a:spLocks/>
          </p:cNvSpPr>
          <p:nvPr/>
        </p:nvSpPr>
        <p:spPr>
          <a:xfrm>
            <a:off x="452324" y="2299994"/>
            <a:ext cx="8380592" cy="1228149"/>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20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A YouTuber is someone who makes videos and shares them on online for people all over the world to watch! They can make videos about anything—like games, crafts, science experiments, funny stories, or even how-to guides. YouTubers use cameras, microphones and editing software to create their videos, and they often talk to their viewers in the comments.</a:t>
            </a:r>
          </a:p>
        </p:txBody>
      </p:sp>
      <p:sp>
        <p:nvSpPr>
          <p:cNvPr id="22" name="Title 1">
            <a:extLst>
              <a:ext uri="{FF2B5EF4-FFF2-40B4-BE49-F238E27FC236}">
                <a16:creationId xmlns:a16="http://schemas.microsoft.com/office/drawing/2014/main" id="{E6F9B3FC-193B-4F6B-9671-AD2291FEC1ED}"/>
              </a:ext>
            </a:extLst>
          </p:cNvPr>
          <p:cNvSpPr txBox="1">
            <a:spLocks/>
          </p:cNvSpPr>
          <p:nvPr/>
        </p:nvSpPr>
        <p:spPr>
          <a:xfrm>
            <a:off x="9076233" y="286040"/>
            <a:ext cx="2800585" cy="366637"/>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16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Year 5 – Video Editing</a:t>
            </a:r>
          </a:p>
        </p:txBody>
      </p:sp>
      <p:sp>
        <p:nvSpPr>
          <p:cNvPr id="23" name="Title 1">
            <a:extLst>
              <a:ext uri="{FF2B5EF4-FFF2-40B4-BE49-F238E27FC236}">
                <a16:creationId xmlns:a16="http://schemas.microsoft.com/office/drawing/2014/main" id="{FC3C3A2B-9119-4BAC-B6FE-2EC8DF8AABA0}"/>
              </a:ext>
            </a:extLst>
          </p:cNvPr>
          <p:cNvSpPr txBox="1">
            <a:spLocks/>
          </p:cNvSpPr>
          <p:nvPr/>
        </p:nvSpPr>
        <p:spPr>
          <a:xfrm>
            <a:off x="1442804" y="5023918"/>
            <a:ext cx="8620243" cy="783681"/>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endParaRPr lang="en-GB" sz="14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endParaRPr>
          </a:p>
        </p:txBody>
      </p:sp>
      <p:sp>
        <p:nvSpPr>
          <p:cNvPr id="11" name="Title 1">
            <a:extLst>
              <a:ext uri="{FF2B5EF4-FFF2-40B4-BE49-F238E27FC236}">
                <a16:creationId xmlns:a16="http://schemas.microsoft.com/office/drawing/2014/main" id="{A55B9C2A-E74C-43C0-B877-3A2D5C597D98}"/>
              </a:ext>
            </a:extLst>
          </p:cNvPr>
          <p:cNvSpPr txBox="1">
            <a:spLocks/>
          </p:cNvSpPr>
          <p:nvPr/>
        </p:nvSpPr>
        <p:spPr>
          <a:xfrm>
            <a:off x="452323" y="3912145"/>
            <a:ext cx="6831369" cy="271685"/>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4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Skills required</a:t>
            </a:r>
          </a:p>
        </p:txBody>
      </p:sp>
      <p:sp>
        <p:nvSpPr>
          <p:cNvPr id="14" name="Title 1">
            <a:extLst>
              <a:ext uri="{FF2B5EF4-FFF2-40B4-BE49-F238E27FC236}">
                <a16:creationId xmlns:a16="http://schemas.microsoft.com/office/drawing/2014/main" id="{435609B9-542E-48D2-8792-2C814F04B8C9}"/>
              </a:ext>
            </a:extLst>
          </p:cNvPr>
          <p:cNvSpPr txBox="1">
            <a:spLocks/>
          </p:cNvSpPr>
          <p:nvPr/>
        </p:nvSpPr>
        <p:spPr>
          <a:xfrm>
            <a:off x="452323" y="4368231"/>
            <a:ext cx="11289854" cy="1619000"/>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1. Creativity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 come up with fun and interesting ideas for videos.</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2. Speaking Clearly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 talk in a way that’s interesting and easy to understand.</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3. Video Editing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 use software to edit clips, add music and text to improve their videos.</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4. Planning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 think ahead about what to film, what to say, and how to keep viewers interested.</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5. Connecting with Viewers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 read comments, answer questions, and build a community of fans</a:t>
            </a:r>
          </a:p>
        </p:txBody>
      </p:sp>
      <p:sp>
        <p:nvSpPr>
          <p:cNvPr id="17" name="Rectangle 16">
            <a:extLst>
              <a:ext uri="{FF2B5EF4-FFF2-40B4-BE49-F238E27FC236}">
                <a16:creationId xmlns:a16="http://schemas.microsoft.com/office/drawing/2014/main" id="{3F6DA259-4B81-4576-81D7-C8E3F35A65FB}"/>
              </a:ext>
            </a:extLst>
          </p:cNvPr>
          <p:cNvSpPr/>
          <p:nvPr/>
        </p:nvSpPr>
        <p:spPr>
          <a:xfrm>
            <a:off x="1" y="838850"/>
            <a:ext cx="12192000" cy="172933"/>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5" name="Picture 4">
            <a:extLst>
              <a:ext uri="{FF2B5EF4-FFF2-40B4-BE49-F238E27FC236}">
                <a16:creationId xmlns:a16="http://schemas.microsoft.com/office/drawing/2014/main" id="{B04ED28D-44CD-44FE-B6D8-00D0AF8A3D2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942" y="158215"/>
            <a:ext cx="1008000" cy="1008000"/>
          </a:xfrm>
          <a:prstGeom prst="rect">
            <a:avLst/>
          </a:prstGeom>
        </p:spPr>
      </p:pic>
      <p:sp>
        <p:nvSpPr>
          <p:cNvPr id="20" name="Rectangle 19">
            <a:extLst>
              <a:ext uri="{FF2B5EF4-FFF2-40B4-BE49-F238E27FC236}">
                <a16:creationId xmlns:a16="http://schemas.microsoft.com/office/drawing/2014/main" id="{52D29538-7A76-42BB-AAF3-B988458376BA}"/>
              </a:ext>
            </a:extLst>
          </p:cNvPr>
          <p:cNvSpPr/>
          <p:nvPr/>
        </p:nvSpPr>
        <p:spPr>
          <a:xfrm flipV="1">
            <a:off x="-1" y="6101504"/>
            <a:ext cx="12191999" cy="45719"/>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21" name="Picture 20">
            <a:extLst>
              <a:ext uri="{FF2B5EF4-FFF2-40B4-BE49-F238E27FC236}">
                <a16:creationId xmlns:a16="http://schemas.microsoft.com/office/drawing/2014/main" id="{3312A8DA-E000-4B7F-A5C8-4EA6CB6FD5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58" y="6234236"/>
            <a:ext cx="2192568" cy="560804"/>
          </a:xfrm>
          <a:prstGeom prst="rect">
            <a:avLst/>
          </a:prstGeom>
        </p:spPr>
      </p:pic>
      <p:pic>
        <p:nvPicPr>
          <p:cNvPr id="8" name="Picture 7" descr="A young woman is being filmed doing a science experiment">
            <a:extLst>
              <a:ext uri="{FF2B5EF4-FFF2-40B4-BE49-F238E27FC236}">
                <a16:creationId xmlns:a16="http://schemas.microsoft.com/office/drawing/2014/main" id="{05ECCBFB-3C53-4F3F-948A-64730B99E174}"/>
              </a:ext>
            </a:extLst>
          </p:cNvPr>
          <p:cNvPicPr>
            <a:picLocks noChangeAspect="1"/>
          </p:cNvPicPr>
          <p:nvPr/>
        </p:nvPicPr>
        <p:blipFill rotWithShape="1">
          <a:blip r:embed="rId4">
            <a:extLst>
              <a:ext uri="{28A0092B-C50C-407E-A947-70E740481C1C}">
                <a14:useLocalDpi xmlns:a14="http://schemas.microsoft.com/office/drawing/2010/main" val="0"/>
              </a:ext>
            </a:extLst>
          </a:blip>
          <a:srcRect l="6869"/>
          <a:stretch/>
        </p:blipFill>
        <p:spPr>
          <a:xfrm>
            <a:off x="8983454" y="1160802"/>
            <a:ext cx="3023604" cy="3246624"/>
          </a:xfrm>
          <a:prstGeom prst="rect">
            <a:avLst/>
          </a:prstGeom>
        </p:spPr>
      </p:pic>
    </p:spTree>
    <p:extLst>
      <p:ext uri="{BB962C8B-B14F-4D97-AF65-F5344CB8AC3E}">
        <p14:creationId xmlns:p14="http://schemas.microsoft.com/office/powerpoint/2010/main" val="2841699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B2FF-B52A-4935-BEDD-4E8B1436C804}"/>
              </a:ext>
            </a:extLst>
          </p:cNvPr>
          <p:cNvSpPr>
            <a:spLocks noGrp="1"/>
          </p:cNvSpPr>
          <p:nvPr>
            <p:ph type="ctrTitle"/>
          </p:nvPr>
        </p:nvSpPr>
        <p:spPr>
          <a:xfrm>
            <a:off x="1377883" y="111006"/>
            <a:ext cx="4351350" cy="656207"/>
          </a:xfrm>
        </p:spPr>
        <p:txBody>
          <a:bodyPr>
            <a:noAutofit/>
          </a:bodyPr>
          <a:lstStyle/>
          <a:p>
            <a:pPr algn="l"/>
            <a:r>
              <a:rPr lang="en-GB" sz="36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Data Scientist </a:t>
            </a:r>
          </a:p>
        </p:txBody>
      </p:sp>
      <p:sp>
        <p:nvSpPr>
          <p:cNvPr id="15" name="Title 1">
            <a:extLst>
              <a:ext uri="{FF2B5EF4-FFF2-40B4-BE49-F238E27FC236}">
                <a16:creationId xmlns:a16="http://schemas.microsoft.com/office/drawing/2014/main" id="{F8ECA32E-1CC4-426A-9DA0-EA0AACE6E8FD}"/>
              </a:ext>
            </a:extLst>
          </p:cNvPr>
          <p:cNvSpPr txBox="1">
            <a:spLocks/>
          </p:cNvSpPr>
          <p:nvPr/>
        </p:nvSpPr>
        <p:spPr>
          <a:xfrm>
            <a:off x="424650" y="1510761"/>
            <a:ext cx="5671350" cy="358604"/>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8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Description</a:t>
            </a:r>
          </a:p>
        </p:txBody>
      </p:sp>
      <p:sp>
        <p:nvSpPr>
          <p:cNvPr id="16" name="Title 1">
            <a:extLst>
              <a:ext uri="{FF2B5EF4-FFF2-40B4-BE49-F238E27FC236}">
                <a16:creationId xmlns:a16="http://schemas.microsoft.com/office/drawing/2014/main" id="{5F17DF45-6AF6-41F1-A6B5-A00140256094}"/>
              </a:ext>
            </a:extLst>
          </p:cNvPr>
          <p:cNvSpPr txBox="1">
            <a:spLocks/>
          </p:cNvSpPr>
          <p:nvPr/>
        </p:nvSpPr>
        <p:spPr>
          <a:xfrm>
            <a:off x="424650" y="1917447"/>
            <a:ext cx="8483547" cy="1596075"/>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20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A data scientist look at lots and lots of data to find patterns, answer questions, and help people make good decisions depending on the information available. They might work with medical data to help make people healthier, or with sports teams to anticipate injuries and improve training.</a:t>
            </a:r>
          </a:p>
        </p:txBody>
      </p:sp>
      <p:sp>
        <p:nvSpPr>
          <p:cNvPr id="22" name="Title 1">
            <a:extLst>
              <a:ext uri="{FF2B5EF4-FFF2-40B4-BE49-F238E27FC236}">
                <a16:creationId xmlns:a16="http://schemas.microsoft.com/office/drawing/2014/main" id="{E6F9B3FC-193B-4F6B-9671-AD2291FEC1ED}"/>
              </a:ext>
            </a:extLst>
          </p:cNvPr>
          <p:cNvSpPr txBox="1">
            <a:spLocks/>
          </p:cNvSpPr>
          <p:nvPr/>
        </p:nvSpPr>
        <p:spPr>
          <a:xfrm>
            <a:off x="9153689" y="248358"/>
            <a:ext cx="2800585" cy="366637"/>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16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Year 6 - Spreadsheets</a:t>
            </a:r>
          </a:p>
        </p:txBody>
      </p:sp>
      <p:sp>
        <p:nvSpPr>
          <p:cNvPr id="23" name="Title 1">
            <a:extLst>
              <a:ext uri="{FF2B5EF4-FFF2-40B4-BE49-F238E27FC236}">
                <a16:creationId xmlns:a16="http://schemas.microsoft.com/office/drawing/2014/main" id="{FC3C3A2B-9119-4BAC-B6FE-2EC8DF8AABA0}"/>
              </a:ext>
            </a:extLst>
          </p:cNvPr>
          <p:cNvSpPr txBox="1">
            <a:spLocks/>
          </p:cNvSpPr>
          <p:nvPr/>
        </p:nvSpPr>
        <p:spPr>
          <a:xfrm>
            <a:off x="1442804" y="5023918"/>
            <a:ext cx="8620243" cy="783681"/>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endParaRPr lang="en-GB" sz="14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endParaRPr>
          </a:p>
        </p:txBody>
      </p:sp>
      <p:sp>
        <p:nvSpPr>
          <p:cNvPr id="11" name="Title 1">
            <a:extLst>
              <a:ext uri="{FF2B5EF4-FFF2-40B4-BE49-F238E27FC236}">
                <a16:creationId xmlns:a16="http://schemas.microsoft.com/office/drawing/2014/main" id="{A55B9C2A-E74C-43C0-B877-3A2D5C597D98}"/>
              </a:ext>
            </a:extLst>
          </p:cNvPr>
          <p:cNvSpPr txBox="1">
            <a:spLocks/>
          </p:cNvSpPr>
          <p:nvPr/>
        </p:nvSpPr>
        <p:spPr>
          <a:xfrm>
            <a:off x="452323" y="3745441"/>
            <a:ext cx="6831369" cy="271685"/>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4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Skills required</a:t>
            </a:r>
          </a:p>
        </p:txBody>
      </p:sp>
      <p:sp>
        <p:nvSpPr>
          <p:cNvPr id="14" name="Title 1">
            <a:extLst>
              <a:ext uri="{FF2B5EF4-FFF2-40B4-BE49-F238E27FC236}">
                <a16:creationId xmlns:a16="http://schemas.microsoft.com/office/drawing/2014/main" id="{435609B9-542E-48D2-8792-2C814F04B8C9}"/>
              </a:ext>
            </a:extLst>
          </p:cNvPr>
          <p:cNvSpPr txBox="1">
            <a:spLocks/>
          </p:cNvSpPr>
          <p:nvPr/>
        </p:nvSpPr>
        <p:spPr>
          <a:xfrm>
            <a:off x="424650" y="4434422"/>
            <a:ext cx="11289854" cy="1619000"/>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1. Understanding Data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They know how to read and organise large amounts of </a:t>
            </a:r>
          </a:p>
          <a:p>
            <a:pPr algn="l">
              <a:lnSpc>
                <a:spcPct val="100000"/>
              </a:lnSpc>
              <a:spcAft>
                <a:spcPts val="415"/>
              </a:spcAft>
            </a:pP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information.</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2. Coding</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 They write computer programs to help them sort and study the data.</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3. Using Maths and Statistics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They use their maths skills to analyse the data.</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4. Solving Problems</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 They ask the right questions and use data to find the answers to solve everyday problems.</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5. Explaining Ideas Clearly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They turn complicated data into easy-to-understand charts and stories.</a:t>
            </a:r>
          </a:p>
        </p:txBody>
      </p:sp>
      <p:sp>
        <p:nvSpPr>
          <p:cNvPr id="17" name="Rectangle 16">
            <a:extLst>
              <a:ext uri="{FF2B5EF4-FFF2-40B4-BE49-F238E27FC236}">
                <a16:creationId xmlns:a16="http://schemas.microsoft.com/office/drawing/2014/main" id="{3F6DA259-4B81-4576-81D7-C8E3F35A65FB}"/>
              </a:ext>
            </a:extLst>
          </p:cNvPr>
          <p:cNvSpPr/>
          <p:nvPr/>
        </p:nvSpPr>
        <p:spPr>
          <a:xfrm>
            <a:off x="1" y="838850"/>
            <a:ext cx="12192000" cy="172933"/>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sp>
        <p:nvSpPr>
          <p:cNvPr id="20" name="Rectangle 19">
            <a:extLst>
              <a:ext uri="{FF2B5EF4-FFF2-40B4-BE49-F238E27FC236}">
                <a16:creationId xmlns:a16="http://schemas.microsoft.com/office/drawing/2014/main" id="{52D29538-7A76-42BB-AAF3-B988458376BA}"/>
              </a:ext>
            </a:extLst>
          </p:cNvPr>
          <p:cNvSpPr/>
          <p:nvPr/>
        </p:nvSpPr>
        <p:spPr>
          <a:xfrm flipV="1">
            <a:off x="-1" y="6101504"/>
            <a:ext cx="12191999" cy="45719"/>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21" name="Picture 20">
            <a:extLst>
              <a:ext uri="{FF2B5EF4-FFF2-40B4-BE49-F238E27FC236}">
                <a16:creationId xmlns:a16="http://schemas.microsoft.com/office/drawing/2014/main" id="{3312A8DA-E000-4B7F-A5C8-4EA6CB6FD5E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58" y="6234236"/>
            <a:ext cx="2192568" cy="560804"/>
          </a:xfrm>
          <a:prstGeom prst="rect">
            <a:avLst/>
          </a:prstGeom>
        </p:spPr>
      </p:pic>
      <p:pic>
        <p:nvPicPr>
          <p:cNvPr id="4" name="Picture 3">
            <a:extLst>
              <a:ext uri="{FF2B5EF4-FFF2-40B4-BE49-F238E27FC236}">
                <a16:creationId xmlns:a16="http://schemas.microsoft.com/office/drawing/2014/main" id="{20F4A572-B3FF-42D6-BD7D-4EB0CD0330F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42" y="169745"/>
            <a:ext cx="1008000" cy="1008000"/>
          </a:xfrm>
          <a:prstGeom prst="rect">
            <a:avLst/>
          </a:prstGeom>
        </p:spPr>
      </p:pic>
      <p:pic>
        <p:nvPicPr>
          <p:cNvPr id="7" name="Picture 6" descr="A man working at a computer, with a football shirt and some charts behind him.">
            <a:extLst>
              <a:ext uri="{FF2B5EF4-FFF2-40B4-BE49-F238E27FC236}">
                <a16:creationId xmlns:a16="http://schemas.microsoft.com/office/drawing/2014/main" id="{EDC8A9D6-342E-4BAD-A661-422D4DDBE11D}"/>
              </a:ext>
            </a:extLst>
          </p:cNvPr>
          <p:cNvPicPr>
            <a:picLocks noChangeAspect="1"/>
          </p:cNvPicPr>
          <p:nvPr/>
        </p:nvPicPr>
        <p:blipFill rotWithShape="1">
          <a:blip r:embed="rId4">
            <a:extLst>
              <a:ext uri="{28A0092B-C50C-407E-A947-70E740481C1C}">
                <a14:useLocalDpi xmlns:a14="http://schemas.microsoft.com/office/drawing/2010/main" val="0"/>
              </a:ext>
            </a:extLst>
          </a:blip>
          <a:srcRect t="9233"/>
          <a:stretch/>
        </p:blipFill>
        <p:spPr>
          <a:xfrm>
            <a:off x="9231146" y="1197956"/>
            <a:ext cx="2645672" cy="3602107"/>
          </a:xfrm>
          <a:prstGeom prst="rect">
            <a:avLst/>
          </a:prstGeom>
        </p:spPr>
      </p:pic>
    </p:spTree>
    <p:extLst>
      <p:ext uri="{BB962C8B-B14F-4D97-AF65-F5344CB8AC3E}">
        <p14:creationId xmlns:p14="http://schemas.microsoft.com/office/powerpoint/2010/main" val="2063782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B2FF-B52A-4935-BEDD-4E8B1436C804}"/>
              </a:ext>
            </a:extLst>
          </p:cNvPr>
          <p:cNvSpPr>
            <a:spLocks noGrp="1"/>
          </p:cNvSpPr>
          <p:nvPr>
            <p:ph type="ctrTitle"/>
          </p:nvPr>
        </p:nvSpPr>
        <p:spPr>
          <a:xfrm>
            <a:off x="1377883" y="111006"/>
            <a:ext cx="5437696" cy="656207"/>
          </a:xfrm>
        </p:spPr>
        <p:txBody>
          <a:bodyPr>
            <a:noAutofit/>
          </a:bodyPr>
          <a:lstStyle/>
          <a:p>
            <a:pPr algn="l"/>
            <a:r>
              <a:rPr lang="en-GB" sz="36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Software Tester</a:t>
            </a:r>
          </a:p>
        </p:txBody>
      </p:sp>
      <p:sp>
        <p:nvSpPr>
          <p:cNvPr id="15" name="Title 1">
            <a:extLst>
              <a:ext uri="{FF2B5EF4-FFF2-40B4-BE49-F238E27FC236}">
                <a16:creationId xmlns:a16="http://schemas.microsoft.com/office/drawing/2014/main" id="{F8ECA32E-1CC4-426A-9DA0-EA0AACE6E8FD}"/>
              </a:ext>
            </a:extLst>
          </p:cNvPr>
          <p:cNvSpPr txBox="1">
            <a:spLocks/>
          </p:cNvSpPr>
          <p:nvPr/>
        </p:nvSpPr>
        <p:spPr>
          <a:xfrm>
            <a:off x="424650" y="1510761"/>
            <a:ext cx="5671350" cy="358604"/>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8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Description</a:t>
            </a:r>
          </a:p>
        </p:txBody>
      </p:sp>
      <p:sp>
        <p:nvSpPr>
          <p:cNvPr id="16" name="Title 1">
            <a:extLst>
              <a:ext uri="{FF2B5EF4-FFF2-40B4-BE49-F238E27FC236}">
                <a16:creationId xmlns:a16="http://schemas.microsoft.com/office/drawing/2014/main" id="{5F17DF45-6AF6-41F1-A6B5-A00140256094}"/>
              </a:ext>
            </a:extLst>
          </p:cNvPr>
          <p:cNvSpPr txBox="1">
            <a:spLocks/>
          </p:cNvSpPr>
          <p:nvPr/>
        </p:nvSpPr>
        <p:spPr>
          <a:xfrm>
            <a:off x="452324" y="2263460"/>
            <a:ext cx="7435172" cy="1228149"/>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20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A software tester makes sure that products, such as games are ready for release. They play games using different devices and in different ways to check they are working. But it’s not just about playing for fun—they look for bugs, like characters getting stuck, levels not loading, or buttons not working, and suggest solutions.</a:t>
            </a:r>
          </a:p>
        </p:txBody>
      </p:sp>
      <p:sp>
        <p:nvSpPr>
          <p:cNvPr id="22" name="Title 1">
            <a:extLst>
              <a:ext uri="{FF2B5EF4-FFF2-40B4-BE49-F238E27FC236}">
                <a16:creationId xmlns:a16="http://schemas.microsoft.com/office/drawing/2014/main" id="{E6F9B3FC-193B-4F6B-9671-AD2291FEC1ED}"/>
              </a:ext>
            </a:extLst>
          </p:cNvPr>
          <p:cNvSpPr txBox="1">
            <a:spLocks/>
          </p:cNvSpPr>
          <p:nvPr/>
        </p:nvSpPr>
        <p:spPr>
          <a:xfrm>
            <a:off x="9076233" y="286040"/>
            <a:ext cx="2800585" cy="366637"/>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16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Year 6 – Variables in Games</a:t>
            </a:r>
          </a:p>
        </p:txBody>
      </p:sp>
      <p:sp>
        <p:nvSpPr>
          <p:cNvPr id="23" name="Title 1">
            <a:extLst>
              <a:ext uri="{FF2B5EF4-FFF2-40B4-BE49-F238E27FC236}">
                <a16:creationId xmlns:a16="http://schemas.microsoft.com/office/drawing/2014/main" id="{FC3C3A2B-9119-4BAC-B6FE-2EC8DF8AABA0}"/>
              </a:ext>
            </a:extLst>
          </p:cNvPr>
          <p:cNvSpPr txBox="1">
            <a:spLocks/>
          </p:cNvSpPr>
          <p:nvPr/>
        </p:nvSpPr>
        <p:spPr>
          <a:xfrm>
            <a:off x="1442804" y="5023918"/>
            <a:ext cx="8620243" cy="783681"/>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endParaRPr lang="en-GB" sz="14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endParaRPr>
          </a:p>
        </p:txBody>
      </p:sp>
      <p:sp>
        <p:nvSpPr>
          <p:cNvPr id="11" name="Title 1">
            <a:extLst>
              <a:ext uri="{FF2B5EF4-FFF2-40B4-BE49-F238E27FC236}">
                <a16:creationId xmlns:a16="http://schemas.microsoft.com/office/drawing/2014/main" id="{A55B9C2A-E74C-43C0-B877-3A2D5C597D98}"/>
              </a:ext>
            </a:extLst>
          </p:cNvPr>
          <p:cNvSpPr txBox="1">
            <a:spLocks/>
          </p:cNvSpPr>
          <p:nvPr/>
        </p:nvSpPr>
        <p:spPr>
          <a:xfrm>
            <a:off x="424650" y="3717159"/>
            <a:ext cx="6831369" cy="271685"/>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4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Skills required</a:t>
            </a:r>
          </a:p>
        </p:txBody>
      </p:sp>
      <p:sp>
        <p:nvSpPr>
          <p:cNvPr id="14" name="Title 1">
            <a:extLst>
              <a:ext uri="{FF2B5EF4-FFF2-40B4-BE49-F238E27FC236}">
                <a16:creationId xmlns:a16="http://schemas.microsoft.com/office/drawing/2014/main" id="{435609B9-542E-48D2-8792-2C814F04B8C9}"/>
              </a:ext>
            </a:extLst>
          </p:cNvPr>
          <p:cNvSpPr txBox="1">
            <a:spLocks/>
          </p:cNvSpPr>
          <p:nvPr/>
        </p:nvSpPr>
        <p:spPr>
          <a:xfrm>
            <a:off x="424650" y="4345338"/>
            <a:ext cx="11289854" cy="1619000"/>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1. Paying Attention to Details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They notice even the smallest problems in the game.</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2. Problem Solving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They figure out what causes bugs and how to explain them clearly.</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3. Writing Reports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They write down what went wrong so the developers can fix it.</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4. Understanding How Games Work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They know how games are built, how to play them and how they should work.</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5. Being Patient and Focused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They might have to play the same part of a game over and over to test it properly.</a:t>
            </a:r>
          </a:p>
        </p:txBody>
      </p:sp>
      <p:sp>
        <p:nvSpPr>
          <p:cNvPr id="17" name="Rectangle 16">
            <a:extLst>
              <a:ext uri="{FF2B5EF4-FFF2-40B4-BE49-F238E27FC236}">
                <a16:creationId xmlns:a16="http://schemas.microsoft.com/office/drawing/2014/main" id="{3F6DA259-4B81-4576-81D7-C8E3F35A65FB}"/>
              </a:ext>
            </a:extLst>
          </p:cNvPr>
          <p:cNvSpPr/>
          <p:nvPr/>
        </p:nvSpPr>
        <p:spPr>
          <a:xfrm>
            <a:off x="1" y="838850"/>
            <a:ext cx="12192000" cy="172933"/>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sp>
        <p:nvSpPr>
          <p:cNvPr id="20" name="Rectangle 19">
            <a:extLst>
              <a:ext uri="{FF2B5EF4-FFF2-40B4-BE49-F238E27FC236}">
                <a16:creationId xmlns:a16="http://schemas.microsoft.com/office/drawing/2014/main" id="{52D29538-7A76-42BB-AAF3-B988458376BA}"/>
              </a:ext>
            </a:extLst>
          </p:cNvPr>
          <p:cNvSpPr/>
          <p:nvPr/>
        </p:nvSpPr>
        <p:spPr>
          <a:xfrm flipV="1">
            <a:off x="-1" y="6101504"/>
            <a:ext cx="12191999" cy="45719"/>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21" name="Picture 20">
            <a:extLst>
              <a:ext uri="{FF2B5EF4-FFF2-40B4-BE49-F238E27FC236}">
                <a16:creationId xmlns:a16="http://schemas.microsoft.com/office/drawing/2014/main" id="{3312A8DA-E000-4B7F-A5C8-4EA6CB6FD5E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58" y="6234236"/>
            <a:ext cx="2192568" cy="560804"/>
          </a:xfrm>
          <a:prstGeom prst="rect">
            <a:avLst/>
          </a:prstGeom>
        </p:spPr>
      </p:pic>
      <p:pic>
        <p:nvPicPr>
          <p:cNvPr id="4" name="Picture 3">
            <a:extLst>
              <a:ext uri="{FF2B5EF4-FFF2-40B4-BE49-F238E27FC236}">
                <a16:creationId xmlns:a16="http://schemas.microsoft.com/office/drawing/2014/main" id="{531CBD89-63E4-44CA-972B-87F268A158A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42" y="148614"/>
            <a:ext cx="1008000" cy="1027201"/>
          </a:xfrm>
          <a:prstGeom prst="rect">
            <a:avLst/>
          </a:prstGeom>
        </p:spPr>
      </p:pic>
      <p:pic>
        <p:nvPicPr>
          <p:cNvPr id="10" name="Picture 9" descr="A woman playing a game on a computer, with code on a second screen.">
            <a:extLst>
              <a:ext uri="{FF2B5EF4-FFF2-40B4-BE49-F238E27FC236}">
                <a16:creationId xmlns:a16="http://schemas.microsoft.com/office/drawing/2014/main" id="{5ACF84CA-7C55-43DC-81AD-95941B1258FF}"/>
              </a:ext>
            </a:extLst>
          </p:cNvPr>
          <p:cNvPicPr>
            <a:picLocks noChangeAspect="1"/>
          </p:cNvPicPr>
          <p:nvPr/>
        </p:nvPicPr>
        <p:blipFill rotWithShape="1">
          <a:blip r:embed="rId4">
            <a:extLst>
              <a:ext uri="{28A0092B-C50C-407E-A947-70E740481C1C}">
                <a14:useLocalDpi xmlns:a14="http://schemas.microsoft.com/office/drawing/2010/main" val="0"/>
              </a:ext>
            </a:extLst>
          </a:blip>
          <a:srcRect l="2337" t="7504" r="7592" b="14597"/>
          <a:stretch/>
        </p:blipFill>
        <p:spPr>
          <a:xfrm>
            <a:off x="7758350" y="1318010"/>
            <a:ext cx="4118468" cy="2374625"/>
          </a:xfrm>
          <a:prstGeom prst="rect">
            <a:avLst/>
          </a:prstGeom>
        </p:spPr>
      </p:pic>
    </p:spTree>
    <p:extLst>
      <p:ext uri="{BB962C8B-B14F-4D97-AF65-F5344CB8AC3E}">
        <p14:creationId xmlns:p14="http://schemas.microsoft.com/office/powerpoint/2010/main" val="720797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B2FF-B52A-4935-BEDD-4E8B1436C804}"/>
              </a:ext>
            </a:extLst>
          </p:cNvPr>
          <p:cNvSpPr>
            <a:spLocks noGrp="1"/>
          </p:cNvSpPr>
          <p:nvPr>
            <p:ph type="ctrTitle"/>
          </p:nvPr>
        </p:nvSpPr>
        <p:spPr>
          <a:xfrm>
            <a:off x="369989" y="167851"/>
            <a:ext cx="4351350" cy="607001"/>
          </a:xfrm>
        </p:spPr>
        <p:txBody>
          <a:bodyPr>
            <a:noAutofit/>
          </a:bodyPr>
          <a:lstStyle/>
          <a:p>
            <a:pPr algn="l"/>
            <a:r>
              <a:rPr lang="en-GB" sz="36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Computing Careers</a:t>
            </a:r>
          </a:p>
        </p:txBody>
      </p:sp>
      <p:sp>
        <p:nvSpPr>
          <p:cNvPr id="4" name="Rectangle 3">
            <a:extLst>
              <a:ext uri="{FF2B5EF4-FFF2-40B4-BE49-F238E27FC236}">
                <a16:creationId xmlns:a16="http://schemas.microsoft.com/office/drawing/2014/main" id="{BDF96527-04E2-4E9D-9C60-EBE2972FEAB2}"/>
              </a:ext>
            </a:extLst>
          </p:cNvPr>
          <p:cNvSpPr/>
          <p:nvPr/>
        </p:nvSpPr>
        <p:spPr>
          <a:xfrm>
            <a:off x="1" y="838850"/>
            <a:ext cx="12192000" cy="172933"/>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7" name="Picture 6">
            <a:extLst>
              <a:ext uri="{FF2B5EF4-FFF2-40B4-BE49-F238E27FC236}">
                <a16:creationId xmlns:a16="http://schemas.microsoft.com/office/drawing/2014/main" id="{ED126F21-E7F6-40C1-BC9F-5DE448A28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6421" y="171449"/>
            <a:ext cx="1008000" cy="1008000"/>
          </a:xfrm>
          <a:prstGeom prst="rect">
            <a:avLst/>
          </a:prstGeom>
        </p:spPr>
      </p:pic>
      <p:sp>
        <p:nvSpPr>
          <p:cNvPr id="15" name="Title 1">
            <a:extLst>
              <a:ext uri="{FF2B5EF4-FFF2-40B4-BE49-F238E27FC236}">
                <a16:creationId xmlns:a16="http://schemas.microsoft.com/office/drawing/2014/main" id="{F8ECA32E-1CC4-426A-9DA0-EA0AACE6E8FD}"/>
              </a:ext>
            </a:extLst>
          </p:cNvPr>
          <p:cNvSpPr txBox="1">
            <a:spLocks/>
          </p:cNvSpPr>
          <p:nvPr/>
        </p:nvSpPr>
        <p:spPr>
          <a:xfrm>
            <a:off x="383032" y="1361441"/>
            <a:ext cx="6831369" cy="271685"/>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4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About this document</a:t>
            </a:r>
          </a:p>
        </p:txBody>
      </p:sp>
      <p:sp>
        <p:nvSpPr>
          <p:cNvPr id="16" name="Title 1">
            <a:extLst>
              <a:ext uri="{FF2B5EF4-FFF2-40B4-BE49-F238E27FC236}">
                <a16:creationId xmlns:a16="http://schemas.microsoft.com/office/drawing/2014/main" id="{5F17DF45-6AF6-41F1-A6B5-A00140256094}"/>
              </a:ext>
            </a:extLst>
          </p:cNvPr>
          <p:cNvSpPr txBox="1">
            <a:spLocks/>
          </p:cNvSpPr>
          <p:nvPr/>
        </p:nvSpPr>
        <p:spPr>
          <a:xfrm>
            <a:off x="369987" y="1633127"/>
            <a:ext cx="11452024" cy="3095304"/>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This document was created to help teachers discuss the breadth of careers that link to the Computing curriculum in primary schools and provide a diverse set of role models for learners. It maps to the units contained within the Teach Computing Curriculum, but can be used flexibly with any scheme of work.</a:t>
            </a:r>
          </a:p>
          <a:p>
            <a:pPr algn="l">
              <a:lnSpc>
                <a:spcPct val="100000"/>
              </a:lnSpc>
              <a:spcAft>
                <a:spcPts val="415"/>
              </a:spcAft>
            </a:pPr>
            <a:endPar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endParaRPr>
          </a:p>
          <a:p>
            <a:pPr algn="l">
              <a:lnSpc>
                <a:spcPct val="100000"/>
              </a:lnSpc>
              <a:spcAft>
                <a:spcPts val="415"/>
              </a:spcAft>
            </a:pP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 questions on slide 2 can be used with each of the careers to stimulate discussion.</a:t>
            </a:r>
          </a:p>
          <a:p>
            <a:pPr algn="l">
              <a:lnSpc>
                <a:spcPct val="100000"/>
              </a:lnSpc>
              <a:spcAft>
                <a:spcPts val="415"/>
              </a:spcAft>
            </a:pPr>
            <a:endPar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endParaRPr>
          </a:p>
          <a:p>
            <a:pPr algn="l">
              <a:lnSpc>
                <a:spcPct val="100000"/>
              </a:lnSpc>
              <a:spcAft>
                <a:spcPts val="415"/>
              </a:spcAft>
            </a:pP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 full document, with careers for all KS2 units, and 3 for each year in KS1 can be accessed as part of a Computing &amp; Digital Innovation Centre subscription, or for a standalone fee. Contact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hlinkClick r:id="rId3"/>
              </a:rPr>
              <a:t>cdicentre@learnsheffield.co.uk</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for information.</a:t>
            </a:r>
          </a:p>
          <a:p>
            <a:pPr algn="l">
              <a:lnSpc>
                <a:spcPct val="100000"/>
              </a:lnSpc>
              <a:spcAft>
                <a:spcPts val="415"/>
              </a:spcAft>
            </a:pPr>
            <a:endPar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endParaRPr>
          </a:p>
        </p:txBody>
      </p:sp>
      <p:sp>
        <p:nvSpPr>
          <p:cNvPr id="22" name="Title 1">
            <a:extLst>
              <a:ext uri="{FF2B5EF4-FFF2-40B4-BE49-F238E27FC236}">
                <a16:creationId xmlns:a16="http://schemas.microsoft.com/office/drawing/2014/main" id="{E6F9B3FC-193B-4F6B-9671-AD2291FEC1ED}"/>
              </a:ext>
            </a:extLst>
          </p:cNvPr>
          <p:cNvSpPr txBox="1">
            <a:spLocks/>
          </p:cNvSpPr>
          <p:nvPr/>
        </p:nvSpPr>
        <p:spPr>
          <a:xfrm>
            <a:off x="369989" y="4699012"/>
            <a:ext cx="4351350" cy="271685"/>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18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Who created the document</a:t>
            </a:r>
          </a:p>
        </p:txBody>
      </p:sp>
      <p:sp>
        <p:nvSpPr>
          <p:cNvPr id="23" name="Title 1">
            <a:extLst>
              <a:ext uri="{FF2B5EF4-FFF2-40B4-BE49-F238E27FC236}">
                <a16:creationId xmlns:a16="http://schemas.microsoft.com/office/drawing/2014/main" id="{FC3C3A2B-9119-4BAC-B6FE-2EC8DF8AABA0}"/>
              </a:ext>
            </a:extLst>
          </p:cNvPr>
          <p:cNvSpPr txBox="1">
            <a:spLocks/>
          </p:cNvSpPr>
          <p:nvPr/>
        </p:nvSpPr>
        <p:spPr>
          <a:xfrm>
            <a:off x="369989" y="5000264"/>
            <a:ext cx="11309821" cy="858973"/>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00"/>
              </a:spcAft>
            </a:pPr>
            <a:r>
              <a:rPr lang="en-GB" sz="16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This document was created by the Computing &amp; Digital Innovation Centre, which is part of Learn Sheffield. You can find more resources and discover our work to support schools with computing and educational technology here: </a:t>
            </a:r>
            <a:r>
              <a:rPr lang="en-GB" sz="16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hlinkClick r:id="rId4"/>
              </a:rPr>
              <a:t>https://learnsheffield.co.uk/Projects/Computing-Digital-Innovation-Centre/</a:t>
            </a:r>
            <a:r>
              <a:rPr lang="en-GB" sz="16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a:t>
            </a:r>
          </a:p>
        </p:txBody>
      </p:sp>
      <p:pic>
        <p:nvPicPr>
          <p:cNvPr id="18" name="Picture 17">
            <a:extLst>
              <a:ext uri="{FF2B5EF4-FFF2-40B4-BE49-F238E27FC236}">
                <a16:creationId xmlns:a16="http://schemas.microsoft.com/office/drawing/2014/main" id="{3AF52574-4E48-4708-9B74-3755A47F4C4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58" y="6234236"/>
            <a:ext cx="2192568" cy="560804"/>
          </a:xfrm>
          <a:prstGeom prst="rect">
            <a:avLst/>
          </a:prstGeom>
        </p:spPr>
      </p:pic>
      <p:sp>
        <p:nvSpPr>
          <p:cNvPr id="19" name="Rectangle 18">
            <a:extLst>
              <a:ext uri="{FF2B5EF4-FFF2-40B4-BE49-F238E27FC236}">
                <a16:creationId xmlns:a16="http://schemas.microsoft.com/office/drawing/2014/main" id="{FDDFA7F1-32D0-410B-A2AE-B2A3FF22EFE8}"/>
              </a:ext>
            </a:extLst>
          </p:cNvPr>
          <p:cNvSpPr/>
          <p:nvPr/>
        </p:nvSpPr>
        <p:spPr>
          <a:xfrm flipV="1">
            <a:off x="-1" y="6101504"/>
            <a:ext cx="12191999" cy="45719"/>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spTree>
    <p:extLst>
      <p:ext uri="{BB962C8B-B14F-4D97-AF65-F5344CB8AC3E}">
        <p14:creationId xmlns:p14="http://schemas.microsoft.com/office/powerpoint/2010/main" val="962423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B2FF-B52A-4935-BEDD-4E8B1436C804}"/>
              </a:ext>
            </a:extLst>
          </p:cNvPr>
          <p:cNvSpPr>
            <a:spLocks noGrp="1"/>
          </p:cNvSpPr>
          <p:nvPr>
            <p:ph type="ctrTitle"/>
          </p:nvPr>
        </p:nvSpPr>
        <p:spPr>
          <a:xfrm>
            <a:off x="521910" y="112738"/>
            <a:ext cx="7251767" cy="656207"/>
          </a:xfrm>
        </p:spPr>
        <p:txBody>
          <a:bodyPr>
            <a:noAutofit/>
          </a:bodyPr>
          <a:lstStyle/>
          <a:p>
            <a:pPr algn="l"/>
            <a:r>
              <a:rPr lang="en-GB" sz="36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Computing Careers Questions</a:t>
            </a:r>
          </a:p>
        </p:txBody>
      </p:sp>
      <p:sp>
        <p:nvSpPr>
          <p:cNvPr id="16" name="Title 1">
            <a:extLst>
              <a:ext uri="{FF2B5EF4-FFF2-40B4-BE49-F238E27FC236}">
                <a16:creationId xmlns:a16="http://schemas.microsoft.com/office/drawing/2014/main" id="{5F17DF45-6AF6-41F1-A6B5-A00140256094}"/>
              </a:ext>
            </a:extLst>
          </p:cNvPr>
          <p:cNvSpPr txBox="1">
            <a:spLocks/>
          </p:cNvSpPr>
          <p:nvPr/>
        </p:nvSpPr>
        <p:spPr>
          <a:xfrm>
            <a:off x="4659417" y="3966686"/>
            <a:ext cx="7190076" cy="1228149"/>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32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1. What job does this person do?</a:t>
            </a:r>
          </a:p>
          <a:p>
            <a:pPr algn="l">
              <a:lnSpc>
                <a:spcPct val="100000"/>
              </a:lnSpc>
              <a:spcAft>
                <a:spcPts val="415"/>
              </a:spcAft>
            </a:pPr>
            <a:endParaRPr lang="en-GB" sz="32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endParaRPr>
          </a:p>
          <a:p>
            <a:pPr algn="l">
              <a:lnSpc>
                <a:spcPct val="100000"/>
              </a:lnSpc>
              <a:spcAft>
                <a:spcPts val="415"/>
              </a:spcAft>
            </a:pPr>
            <a:r>
              <a:rPr lang="en-GB" sz="32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2. How do they use computers?</a:t>
            </a:r>
          </a:p>
          <a:p>
            <a:pPr algn="l">
              <a:lnSpc>
                <a:spcPct val="100000"/>
              </a:lnSpc>
              <a:spcAft>
                <a:spcPts val="415"/>
              </a:spcAft>
            </a:pPr>
            <a:endParaRPr lang="en-GB" sz="32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endParaRPr>
          </a:p>
          <a:p>
            <a:pPr algn="l">
              <a:lnSpc>
                <a:spcPct val="100000"/>
              </a:lnSpc>
              <a:spcAft>
                <a:spcPts val="415"/>
              </a:spcAft>
            </a:pPr>
            <a:r>
              <a:rPr lang="en-GB" sz="32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3. What other skills do you think they need?</a:t>
            </a:r>
          </a:p>
        </p:txBody>
      </p:sp>
      <p:sp>
        <p:nvSpPr>
          <p:cNvPr id="23" name="Title 1">
            <a:extLst>
              <a:ext uri="{FF2B5EF4-FFF2-40B4-BE49-F238E27FC236}">
                <a16:creationId xmlns:a16="http://schemas.microsoft.com/office/drawing/2014/main" id="{FC3C3A2B-9119-4BAC-B6FE-2EC8DF8AABA0}"/>
              </a:ext>
            </a:extLst>
          </p:cNvPr>
          <p:cNvSpPr txBox="1">
            <a:spLocks/>
          </p:cNvSpPr>
          <p:nvPr/>
        </p:nvSpPr>
        <p:spPr>
          <a:xfrm>
            <a:off x="1442804" y="5023918"/>
            <a:ext cx="8620243" cy="783681"/>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endParaRPr lang="en-GB" sz="14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endParaRPr>
          </a:p>
        </p:txBody>
      </p:sp>
      <p:sp>
        <p:nvSpPr>
          <p:cNvPr id="17" name="Rectangle 16">
            <a:extLst>
              <a:ext uri="{FF2B5EF4-FFF2-40B4-BE49-F238E27FC236}">
                <a16:creationId xmlns:a16="http://schemas.microsoft.com/office/drawing/2014/main" id="{3F6DA259-4B81-4576-81D7-C8E3F35A65FB}"/>
              </a:ext>
            </a:extLst>
          </p:cNvPr>
          <p:cNvSpPr/>
          <p:nvPr/>
        </p:nvSpPr>
        <p:spPr>
          <a:xfrm>
            <a:off x="1" y="838850"/>
            <a:ext cx="12192000" cy="172933"/>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sp>
        <p:nvSpPr>
          <p:cNvPr id="20" name="Rectangle 19">
            <a:extLst>
              <a:ext uri="{FF2B5EF4-FFF2-40B4-BE49-F238E27FC236}">
                <a16:creationId xmlns:a16="http://schemas.microsoft.com/office/drawing/2014/main" id="{52D29538-7A76-42BB-AAF3-B988458376BA}"/>
              </a:ext>
            </a:extLst>
          </p:cNvPr>
          <p:cNvSpPr/>
          <p:nvPr/>
        </p:nvSpPr>
        <p:spPr>
          <a:xfrm flipV="1">
            <a:off x="-1" y="6101504"/>
            <a:ext cx="12191999" cy="45719"/>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21" name="Picture 20">
            <a:extLst>
              <a:ext uri="{FF2B5EF4-FFF2-40B4-BE49-F238E27FC236}">
                <a16:creationId xmlns:a16="http://schemas.microsoft.com/office/drawing/2014/main" id="{3312A8DA-E000-4B7F-A5C8-4EA6CB6FD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58" y="6234236"/>
            <a:ext cx="2192568" cy="560804"/>
          </a:xfrm>
          <a:prstGeom prst="rect">
            <a:avLst/>
          </a:prstGeom>
        </p:spPr>
      </p:pic>
      <p:sp>
        <p:nvSpPr>
          <p:cNvPr id="3" name="TextBox 2">
            <a:extLst>
              <a:ext uri="{FF2B5EF4-FFF2-40B4-BE49-F238E27FC236}">
                <a16:creationId xmlns:a16="http://schemas.microsoft.com/office/drawing/2014/main" id="{982A27D9-8487-46DC-9683-8B43030A0E33}"/>
              </a:ext>
            </a:extLst>
          </p:cNvPr>
          <p:cNvSpPr txBox="1"/>
          <p:nvPr/>
        </p:nvSpPr>
        <p:spPr>
          <a:xfrm>
            <a:off x="716437" y="1545996"/>
            <a:ext cx="3318235" cy="3970318"/>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r>
              <a:rPr lang="en-GB" dirty="0"/>
              <a:t>Add photo here!</a:t>
            </a:r>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spTree>
    <p:extLst>
      <p:ext uri="{BB962C8B-B14F-4D97-AF65-F5344CB8AC3E}">
        <p14:creationId xmlns:p14="http://schemas.microsoft.com/office/powerpoint/2010/main" val="1179019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B2FF-B52A-4935-BEDD-4E8B1436C804}"/>
              </a:ext>
            </a:extLst>
          </p:cNvPr>
          <p:cNvSpPr>
            <a:spLocks noGrp="1"/>
          </p:cNvSpPr>
          <p:nvPr>
            <p:ph type="ctrTitle"/>
          </p:nvPr>
        </p:nvSpPr>
        <p:spPr>
          <a:xfrm>
            <a:off x="521910" y="112738"/>
            <a:ext cx="7251767" cy="656207"/>
          </a:xfrm>
        </p:spPr>
        <p:txBody>
          <a:bodyPr>
            <a:noAutofit/>
          </a:bodyPr>
          <a:lstStyle/>
          <a:p>
            <a:pPr algn="l"/>
            <a:r>
              <a:rPr lang="en-GB" sz="36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Computing Careers – List of Careers</a:t>
            </a:r>
          </a:p>
        </p:txBody>
      </p:sp>
      <p:sp>
        <p:nvSpPr>
          <p:cNvPr id="16" name="Title 1">
            <a:extLst>
              <a:ext uri="{FF2B5EF4-FFF2-40B4-BE49-F238E27FC236}">
                <a16:creationId xmlns:a16="http://schemas.microsoft.com/office/drawing/2014/main" id="{5F17DF45-6AF6-41F1-A6B5-A00140256094}"/>
              </a:ext>
            </a:extLst>
          </p:cNvPr>
          <p:cNvSpPr txBox="1">
            <a:spLocks/>
          </p:cNvSpPr>
          <p:nvPr/>
        </p:nvSpPr>
        <p:spPr>
          <a:xfrm>
            <a:off x="521910" y="2108642"/>
            <a:ext cx="5341562" cy="2621371"/>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2800" b="1" dirty="0">
                <a:solidFill>
                  <a:srgbClr val="C00000"/>
                </a:solidFill>
                <a:latin typeface="Segoe UI Semilight" panose="020B0402040204020203" pitchFamily="34" charset="0"/>
                <a:ea typeface="Segoe UI Symbol" panose="020B0502040204020203" pitchFamily="34" charset="0"/>
                <a:cs typeface="Segoe UI Semilight" panose="020B0402040204020203" pitchFamily="34" charset="0"/>
              </a:rPr>
              <a:t>Year 1 </a:t>
            </a:r>
            <a:r>
              <a:rPr lang="en-GB" sz="2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Robotics Engineer</a:t>
            </a:r>
          </a:p>
          <a:p>
            <a:pPr algn="l">
              <a:lnSpc>
                <a:spcPct val="100000"/>
              </a:lnSpc>
              <a:spcAft>
                <a:spcPts val="415"/>
              </a:spcAft>
            </a:pPr>
            <a:r>
              <a:rPr lang="en-GB" sz="2800" b="1" dirty="0">
                <a:solidFill>
                  <a:schemeClr val="accent2">
                    <a:lumMod val="75000"/>
                  </a:schemeClr>
                </a:solidFill>
                <a:latin typeface="Segoe UI Semilight" panose="020B0402040204020203" pitchFamily="34" charset="0"/>
                <a:ea typeface="Segoe UI Symbol" panose="020B0502040204020203" pitchFamily="34" charset="0"/>
                <a:cs typeface="Segoe UI Semilight" panose="020B0402040204020203" pitchFamily="34" charset="0"/>
              </a:rPr>
              <a:t>Year 2 </a:t>
            </a:r>
            <a:r>
              <a:rPr lang="en-GB" sz="2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School IT Technician</a:t>
            </a:r>
          </a:p>
          <a:p>
            <a:pPr algn="l">
              <a:lnSpc>
                <a:spcPct val="100000"/>
              </a:lnSpc>
              <a:spcAft>
                <a:spcPts val="415"/>
              </a:spcAft>
            </a:pPr>
            <a:r>
              <a:rPr lang="en-GB" sz="2800" b="1" dirty="0">
                <a:solidFill>
                  <a:schemeClr val="accent6"/>
                </a:solidFill>
                <a:latin typeface="Segoe UI Semilight" panose="020B0402040204020203" pitchFamily="34" charset="0"/>
                <a:ea typeface="Segoe UI Symbol" panose="020B0502040204020203" pitchFamily="34" charset="0"/>
                <a:cs typeface="Segoe UI Semilight" panose="020B0402040204020203" pitchFamily="34" charset="0"/>
              </a:rPr>
              <a:t>Year 3 </a:t>
            </a:r>
            <a:r>
              <a:rPr lang="en-GB" sz="2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Social Media Manager</a:t>
            </a:r>
          </a:p>
          <a:p>
            <a:pPr algn="l">
              <a:lnSpc>
                <a:spcPct val="100000"/>
              </a:lnSpc>
              <a:spcAft>
                <a:spcPts val="415"/>
              </a:spcAft>
            </a:pPr>
            <a:r>
              <a:rPr lang="en-GB" sz="2800" b="1" dirty="0">
                <a:solidFill>
                  <a:schemeClr val="accent6"/>
                </a:solidFill>
                <a:latin typeface="Segoe UI Semilight" panose="020B0402040204020203" pitchFamily="34" charset="0"/>
                <a:ea typeface="Segoe UI Symbol" panose="020B0502040204020203" pitchFamily="34" charset="0"/>
                <a:cs typeface="Segoe UI Semilight" panose="020B0402040204020203" pitchFamily="34" charset="0"/>
              </a:rPr>
              <a:t>Year 3 </a:t>
            </a:r>
            <a:r>
              <a:rPr lang="en-GB" sz="2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Museum Exhibit Designer</a:t>
            </a:r>
          </a:p>
          <a:p>
            <a:pPr algn="l">
              <a:lnSpc>
                <a:spcPct val="100000"/>
              </a:lnSpc>
              <a:spcAft>
                <a:spcPts val="415"/>
              </a:spcAft>
            </a:pPr>
            <a:r>
              <a:rPr lang="en-GB" sz="2800" b="1" dirty="0">
                <a:solidFill>
                  <a:srgbClr val="35ADA7"/>
                </a:solidFill>
                <a:latin typeface="Segoe UI Semilight" panose="020B0402040204020203" pitchFamily="34" charset="0"/>
                <a:ea typeface="Segoe UI Symbol" panose="020B0502040204020203" pitchFamily="34" charset="0"/>
                <a:cs typeface="Segoe UI Semilight" panose="020B0402040204020203" pitchFamily="34" charset="0"/>
              </a:rPr>
              <a:t>Year 4 </a:t>
            </a:r>
            <a:r>
              <a:rPr lang="en-GB" sz="2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Cybersecurity Analyst</a:t>
            </a:r>
          </a:p>
        </p:txBody>
      </p:sp>
      <p:sp>
        <p:nvSpPr>
          <p:cNvPr id="23" name="Title 1">
            <a:extLst>
              <a:ext uri="{FF2B5EF4-FFF2-40B4-BE49-F238E27FC236}">
                <a16:creationId xmlns:a16="http://schemas.microsoft.com/office/drawing/2014/main" id="{FC3C3A2B-9119-4BAC-B6FE-2EC8DF8AABA0}"/>
              </a:ext>
            </a:extLst>
          </p:cNvPr>
          <p:cNvSpPr txBox="1">
            <a:spLocks/>
          </p:cNvSpPr>
          <p:nvPr/>
        </p:nvSpPr>
        <p:spPr>
          <a:xfrm>
            <a:off x="1442804" y="5023918"/>
            <a:ext cx="8620243" cy="783681"/>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endParaRPr lang="en-GB" sz="14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endParaRPr>
          </a:p>
        </p:txBody>
      </p:sp>
      <p:sp>
        <p:nvSpPr>
          <p:cNvPr id="17" name="Rectangle 16">
            <a:extLst>
              <a:ext uri="{FF2B5EF4-FFF2-40B4-BE49-F238E27FC236}">
                <a16:creationId xmlns:a16="http://schemas.microsoft.com/office/drawing/2014/main" id="{3F6DA259-4B81-4576-81D7-C8E3F35A65FB}"/>
              </a:ext>
            </a:extLst>
          </p:cNvPr>
          <p:cNvSpPr/>
          <p:nvPr/>
        </p:nvSpPr>
        <p:spPr>
          <a:xfrm>
            <a:off x="1" y="838850"/>
            <a:ext cx="12192000" cy="172933"/>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sp>
        <p:nvSpPr>
          <p:cNvPr id="20" name="Rectangle 19">
            <a:extLst>
              <a:ext uri="{FF2B5EF4-FFF2-40B4-BE49-F238E27FC236}">
                <a16:creationId xmlns:a16="http://schemas.microsoft.com/office/drawing/2014/main" id="{52D29538-7A76-42BB-AAF3-B988458376BA}"/>
              </a:ext>
            </a:extLst>
          </p:cNvPr>
          <p:cNvSpPr/>
          <p:nvPr/>
        </p:nvSpPr>
        <p:spPr>
          <a:xfrm flipV="1">
            <a:off x="-1" y="6101504"/>
            <a:ext cx="12191999" cy="45719"/>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21" name="Picture 20">
            <a:extLst>
              <a:ext uri="{FF2B5EF4-FFF2-40B4-BE49-F238E27FC236}">
                <a16:creationId xmlns:a16="http://schemas.microsoft.com/office/drawing/2014/main" id="{3312A8DA-E000-4B7F-A5C8-4EA6CB6FD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58" y="6234236"/>
            <a:ext cx="2192568" cy="560804"/>
          </a:xfrm>
          <a:prstGeom prst="rect">
            <a:avLst/>
          </a:prstGeom>
        </p:spPr>
      </p:pic>
      <p:sp>
        <p:nvSpPr>
          <p:cNvPr id="9" name="Title 1">
            <a:extLst>
              <a:ext uri="{FF2B5EF4-FFF2-40B4-BE49-F238E27FC236}">
                <a16:creationId xmlns:a16="http://schemas.microsoft.com/office/drawing/2014/main" id="{A8FEC48B-E5F2-4585-92BF-047372F4CE3F}"/>
              </a:ext>
            </a:extLst>
          </p:cNvPr>
          <p:cNvSpPr txBox="1">
            <a:spLocks/>
          </p:cNvSpPr>
          <p:nvPr/>
        </p:nvSpPr>
        <p:spPr>
          <a:xfrm>
            <a:off x="6328530" y="2108641"/>
            <a:ext cx="5341562" cy="2621371"/>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2800" b="1" dirty="0">
                <a:solidFill>
                  <a:srgbClr val="35ADA7"/>
                </a:solidFill>
                <a:latin typeface="Segoe UI Semilight" panose="020B0402040204020203" pitchFamily="34" charset="0"/>
                <a:ea typeface="Segoe UI Symbol" panose="020B0502040204020203" pitchFamily="34" charset="0"/>
                <a:cs typeface="Segoe UI Semilight" panose="020B0402040204020203" pitchFamily="34" charset="0"/>
              </a:rPr>
              <a:t>Year 4 </a:t>
            </a:r>
            <a:r>
              <a:rPr lang="en-GB" sz="2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Generative Digital Artist</a:t>
            </a:r>
          </a:p>
          <a:p>
            <a:pPr algn="l">
              <a:lnSpc>
                <a:spcPct val="100000"/>
              </a:lnSpc>
              <a:spcAft>
                <a:spcPts val="415"/>
              </a:spcAft>
            </a:pPr>
            <a:r>
              <a:rPr lang="en-GB" sz="2800" b="1" dirty="0">
                <a:solidFill>
                  <a:schemeClr val="accent1"/>
                </a:solidFill>
                <a:latin typeface="Segoe UI Semilight" panose="020B0402040204020203" pitchFamily="34" charset="0"/>
                <a:ea typeface="Segoe UI Symbol" panose="020B0502040204020203" pitchFamily="34" charset="0"/>
                <a:cs typeface="Segoe UI Semilight" panose="020B0402040204020203" pitchFamily="34" charset="0"/>
              </a:rPr>
              <a:t>Year 5 </a:t>
            </a:r>
            <a:r>
              <a:rPr lang="en-GB" sz="2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SEO Analyst</a:t>
            </a:r>
          </a:p>
          <a:p>
            <a:pPr algn="l">
              <a:lnSpc>
                <a:spcPct val="100000"/>
              </a:lnSpc>
              <a:spcAft>
                <a:spcPts val="415"/>
              </a:spcAft>
            </a:pPr>
            <a:r>
              <a:rPr lang="en-GB" sz="2800" b="1" dirty="0">
                <a:solidFill>
                  <a:schemeClr val="accent1"/>
                </a:solidFill>
                <a:latin typeface="Segoe UI Semilight" panose="020B0402040204020203" pitchFamily="34" charset="0"/>
                <a:ea typeface="Segoe UI Symbol" panose="020B0502040204020203" pitchFamily="34" charset="0"/>
                <a:cs typeface="Segoe UI Semilight" panose="020B0402040204020203" pitchFamily="34" charset="0"/>
              </a:rPr>
              <a:t>Year 5 </a:t>
            </a:r>
            <a:r>
              <a:rPr lang="en-GB" sz="2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YouTuber</a:t>
            </a:r>
          </a:p>
          <a:p>
            <a:pPr algn="l">
              <a:lnSpc>
                <a:spcPct val="100000"/>
              </a:lnSpc>
              <a:spcAft>
                <a:spcPts val="415"/>
              </a:spcAft>
            </a:pPr>
            <a:r>
              <a:rPr lang="en-GB" sz="2800" b="1" dirty="0">
                <a:solidFill>
                  <a:srgbClr val="862FA1"/>
                </a:solidFill>
                <a:latin typeface="Segoe UI Semilight" panose="020B0402040204020203" pitchFamily="34" charset="0"/>
                <a:ea typeface="Segoe UI Symbol" panose="020B0502040204020203" pitchFamily="34" charset="0"/>
                <a:cs typeface="Segoe UI Semilight" panose="020B0402040204020203" pitchFamily="34" charset="0"/>
              </a:rPr>
              <a:t>Year 6 </a:t>
            </a:r>
            <a:r>
              <a:rPr lang="en-GB" sz="2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Data Scientist</a:t>
            </a:r>
          </a:p>
          <a:p>
            <a:pPr algn="l">
              <a:lnSpc>
                <a:spcPct val="100000"/>
              </a:lnSpc>
              <a:spcAft>
                <a:spcPts val="415"/>
              </a:spcAft>
            </a:pPr>
            <a:r>
              <a:rPr lang="en-GB" sz="2800" b="1" dirty="0">
                <a:solidFill>
                  <a:srgbClr val="862FA1"/>
                </a:solidFill>
                <a:latin typeface="Segoe UI Semilight" panose="020B0402040204020203" pitchFamily="34" charset="0"/>
                <a:ea typeface="Segoe UI Symbol" panose="020B0502040204020203" pitchFamily="34" charset="0"/>
                <a:cs typeface="Segoe UI Semilight" panose="020B0402040204020203" pitchFamily="34" charset="0"/>
              </a:rPr>
              <a:t>Year 6 </a:t>
            </a:r>
            <a:r>
              <a:rPr lang="en-GB" sz="2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Software Tester</a:t>
            </a:r>
          </a:p>
        </p:txBody>
      </p:sp>
    </p:spTree>
    <p:extLst>
      <p:ext uri="{BB962C8B-B14F-4D97-AF65-F5344CB8AC3E}">
        <p14:creationId xmlns:p14="http://schemas.microsoft.com/office/powerpoint/2010/main" val="3052662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B2FF-B52A-4935-BEDD-4E8B1436C804}"/>
              </a:ext>
            </a:extLst>
          </p:cNvPr>
          <p:cNvSpPr>
            <a:spLocks noGrp="1"/>
          </p:cNvSpPr>
          <p:nvPr>
            <p:ph type="ctrTitle"/>
          </p:nvPr>
        </p:nvSpPr>
        <p:spPr>
          <a:xfrm>
            <a:off x="1377882" y="111006"/>
            <a:ext cx="7251767" cy="656207"/>
          </a:xfrm>
        </p:spPr>
        <p:txBody>
          <a:bodyPr>
            <a:noAutofit/>
          </a:bodyPr>
          <a:lstStyle/>
          <a:p>
            <a:pPr algn="l"/>
            <a:r>
              <a:rPr lang="en-GB" sz="36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Robotics Engineer</a:t>
            </a:r>
          </a:p>
        </p:txBody>
      </p:sp>
      <p:sp>
        <p:nvSpPr>
          <p:cNvPr id="15" name="Title 1">
            <a:extLst>
              <a:ext uri="{FF2B5EF4-FFF2-40B4-BE49-F238E27FC236}">
                <a16:creationId xmlns:a16="http://schemas.microsoft.com/office/drawing/2014/main" id="{F8ECA32E-1CC4-426A-9DA0-EA0AACE6E8FD}"/>
              </a:ext>
            </a:extLst>
          </p:cNvPr>
          <p:cNvSpPr txBox="1">
            <a:spLocks/>
          </p:cNvSpPr>
          <p:nvPr/>
        </p:nvSpPr>
        <p:spPr>
          <a:xfrm>
            <a:off x="424650" y="1510761"/>
            <a:ext cx="5671350" cy="358604"/>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8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Description</a:t>
            </a:r>
          </a:p>
        </p:txBody>
      </p:sp>
      <p:sp>
        <p:nvSpPr>
          <p:cNvPr id="16" name="Title 1">
            <a:extLst>
              <a:ext uri="{FF2B5EF4-FFF2-40B4-BE49-F238E27FC236}">
                <a16:creationId xmlns:a16="http://schemas.microsoft.com/office/drawing/2014/main" id="{5F17DF45-6AF6-41F1-A6B5-A00140256094}"/>
              </a:ext>
            </a:extLst>
          </p:cNvPr>
          <p:cNvSpPr txBox="1">
            <a:spLocks/>
          </p:cNvSpPr>
          <p:nvPr/>
        </p:nvSpPr>
        <p:spPr>
          <a:xfrm>
            <a:off x="424650" y="1943159"/>
            <a:ext cx="8483547" cy="1451959"/>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20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A robotics engineer is someone who builds and programs robots. These robots can help people do all kinds of things—like cleaning, exploring space, helping in hospitals, or even playing games. Robotics engineers use computers to design and program robots to move and talk.</a:t>
            </a:r>
          </a:p>
        </p:txBody>
      </p:sp>
      <p:sp>
        <p:nvSpPr>
          <p:cNvPr id="22" name="Title 1">
            <a:extLst>
              <a:ext uri="{FF2B5EF4-FFF2-40B4-BE49-F238E27FC236}">
                <a16:creationId xmlns:a16="http://schemas.microsoft.com/office/drawing/2014/main" id="{E6F9B3FC-193B-4F6B-9671-AD2291FEC1ED}"/>
              </a:ext>
            </a:extLst>
          </p:cNvPr>
          <p:cNvSpPr txBox="1">
            <a:spLocks/>
          </p:cNvSpPr>
          <p:nvPr/>
        </p:nvSpPr>
        <p:spPr>
          <a:xfrm>
            <a:off x="9066110" y="281018"/>
            <a:ext cx="2940948" cy="366637"/>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16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Year 1 – Moving a Robot</a:t>
            </a:r>
          </a:p>
        </p:txBody>
      </p:sp>
      <p:sp>
        <p:nvSpPr>
          <p:cNvPr id="23" name="Title 1">
            <a:extLst>
              <a:ext uri="{FF2B5EF4-FFF2-40B4-BE49-F238E27FC236}">
                <a16:creationId xmlns:a16="http://schemas.microsoft.com/office/drawing/2014/main" id="{FC3C3A2B-9119-4BAC-B6FE-2EC8DF8AABA0}"/>
              </a:ext>
            </a:extLst>
          </p:cNvPr>
          <p:cNvSpPr txBox="1">
            <a:spLocks/>
          </p:cNvSpPr>
          <p:nvPr/>
        </p:nvSpPr>
        <p:spPr>
          <a:xfrm>
            <a:off x="1442804" y="5023918"/>
            <a:ext cx="8620243" cy="783681"/>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endParaRPr lang="en-GB" sz="14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endParaRPr>
          </a:p>
        </p:txBody>
      </p:sp>
      <p:sp>
        <p:nvSpPr>
          <p:cNvPr id="11" name="Title 1">
            <a:extLst>
              <a:ext uri="{FF2B5EF4-FFF2-40B4-BE49-F238E27FC236}">
                <a16:creationId xmlns:a16="http://schemas.microsoft.com/office/drawing/2014/main" id="{A55B9C2A-E74C-43C0-B877-3A2D5C597D98}"/>
              </a:ext>
            </a:extLst>
          </p:cNvPr>
          <p:cNvSpPr txBox="1">
            <a:spLocks/>
          </p:cNvSpPr>
          <p:nvPr/>
        </p:nvSpPr>
        <p:spPr>
          <a:xfrm>
            <a:off x="452323" y="3820857"/>
            <a:ext cx="6831369" cy="271685"/>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4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Skills required</a:t>
            </a:r>
          </a:p>
        </p:txBody>
      </p:sp>
      <p:sp>
        <p:nvSpPr>
          <p:cNvPr id="14" name="Title 1">
            <a:extLst>
              <a:ext uri="{FF2B5EF4-FFF2-40B4-BE49-F238E27FC236}">
                <a16:creationId xmlns:a16="http://schemas.microsoft.com/office/drawing/2014/main" id="{435609B9-542E-48D2-8792-2C814F04B8C9}"/>
              </a:ext>
            </a:extLst>
          </p:cNvPr>
          <p:cNvSpPr txBox="1">
            <a:spLocks/>
          </p:cNvSpPr>
          <p:nvPr/>
        </p:nvSpPr>
        <p:spPr>
          <a:xfrm>
            <a:off x="452322" y="4047577"/>
            <a:ext cx="11576279" cy="1852000"/>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Teamwork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They work with other people to design robots for a purpose.</a:t>
            </a:r>
          </a:p>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Coding</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 They write programs to tell the robot what to do.</a:t>
            </a:r>
          </a:p>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Solving Problems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If the robot doesn’t work, they figure out how to fix it.</a:t>
            </a:r>
          </a:p>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Using Technology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They use computers and machines to design and test their robots.</a:t>
            </a:r>
          </a:p>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Being Creative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They imagine new kinds of robots that can help people in amazing ways!</a:t>
            </a:r>
          </a:p>
        </p:txBody>
      </p:sp>
      <p:sp>
        <p:nvSpPr>
          <p:cNvPr id="17" name="Rectangle 16">
            <a:extLst>
              <a:ext uri="{FF2B5EF4-FFF2-40B4-BE49-F238E27FC236}">
                <a16:creationId xmlns:a16="http://schemas.microsoft.com/office/drawing/2014/main" id="{3F6DA259-4B81-4576-81D7-C8E3F35A65FB}"/>
              </a:ext>
            </a:extLst>
          </p:cNvPr>
          <p:cNvSpPr/>
          <p:nvPr/>
        </p:nvSpPr>
        <p:spPr>
          <a:xfrm>
            <a:off x="1" y="838850"/>
            <a:ext cx="12192000" cy="172933"/>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sp>
        <p:nvSpPr>
          <p:cNvPr id="20" name="Rectangle 19">
            <a:extLst>
              <a:ext uri="{FF2B5EF4-FFF2-40B4-BE49-F238E27FC236}">
                <a16:creationId xmlns:a16="http://schemas.microsoft.com/office/drawing/2014/main" id="{52D29538-7A76-42BB-AAF3-B988458376BA}"/>
              </a:ext>
            </a:extLst>
          </p:cNvPr>
          <p:cNvSpPr/>
          <p:nvPr/>
        </p:nvSpPr>
        <p:spPr>
          <a:xfrm flipV="1">
            <a:off x="-1" y="6101504"/>
            <a:ext cx="12191999" cy="45719"/>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21" name="Picture 20">
            <a:extLst>
              <a:ext uri="{FF2B5EF4-FFF2-40B4-BE49-F238E27FC236}">
                <a16:creationId xmlns:a16="http://schemas.microsoft.com/office/drawing/2014/main" id="{3312A8DA-E000-4B7F-A5C8-4EA6CB6FD5E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58" y="6234236"/>
            <a:ext cx="2192568" cy="560804"/>
          </a:xfrm>
          <a:prstGeom prst="rect">
            <a:avLst/>
          </a:prstGeom>
        </p:spPr>
      </p:pic>
      <p:pic>
        <p:nvPicPr>
          <p:cNvPr id="18" name="Picture 17">
            <a:extLst>
              <a:ext uri="{FF2B5EF4-FFF2-40B4-BE49-F238E27FC236}">
                <a16:creationId xmlns:a16="http://schemas.microsoft.com/office/drawing/2014/main" id="{59B7A44E-ADAD-4488-92AE-71D4459A818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42" y="148677"/>
            <a:ext cx="1008000" cy="1008000"/>
          </a:xfrm>
          <a:prstGeom prst="rect">
            <a:avLst/>
          </a:prstGeom>
        </p:spPr>
      </p:pic>
      <p:pic>
        <p:nvPicPr>
          <p:cNvPr id="10" name="Picture 9" descr="A woman with a screwdriver working on a small robot.">
            <a:extLst>
              <a:ext uri="{FF2B5EF4-FFF2-40B4-BE49-F238E27FC236}">
                <a16:creationId xmlns:a16="http://schemas.microsoft.com/office/drawing/2014/main" id="{A6FB0B6E-D738-4762-A2C0-2F08464E1362}"/>
              </a:ext>
            </a:extLst>
          </p:cNvPr>
          <p:cNvPicPr>
            <a:picLocks noChangeAspect="1"/>
          </p:cNvPicPr>
          <p:nvPr/>
        </p:nvPicPr>
        <p:blipFill rotWithShape="1">
          <a:blip r:embed="rId4">
            <a:extLst>
              <a:ext uri="{28A0092B-C50C-407E-A947-70E740481C1C}">
                <a14:useLocalDpi xmlns:a14="http://schemas.microsoft.com/office/drawing/2010/main" val="0"/>
              </a:ext>
            </a:extLst>
          </a:blip>
          <a:srcRect t="2168" b="5154"/>
          <a:stretch/>
        </p:blipFill>
        <p:spPr>
          <a:xfrm>
            <a:off x="9220822" y="1197956"/>
            <a:ext cx="2740838" cy="3810208"/>
          </a:xfrm>
          <a:prstGeom prst="rect">
            <a:avLst/>
          </a:prstGeom>
        </p:spPr>
      </p:pic>
    </p:spTree>
    <p:extLst>
      <p:ext uri="{BB962C8B-B14F-4D97-AF65-F5344CB8AC3E}">
        <p14:creationId xmlns:p14="http://schemas.microsoft.com/office/powerpoint/2010/main" val="3062309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B2FF-B52A-4935-BEDD-4E8B1436C804}"/>
              </a:ext>
            </a:extLst>
          </p:cNvPr>
          <p:cNvSpPr>
            <a:spLocks noGrp="1"/>
          </p:cNvSpPr>
          <p:nvPr>
            <p:ph type="ctrTitle"/>
          </p:nvPr>
        </p:nvSpPr>
        <p:spPr>
          <a:xfrm>
            <a:off x="1377882" y="111006"/>
            <a:ext cx="7251767" cy="656207"/>
          </a:xfrm>
        </p:spPr>
        <p:txBody>
          <a:bodyPr>
            <a:noAutofit/>
          </a:bodyPr>
          <a:lstStyle/>
          <a:p>
            <a:pPr algn="l"/>
            <a:r>
              <a:rPr lang="en-GB" sz="36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School IT Technician</a:t>
            </a:r>
          </a:p>
        </p:txBody>
      </p:sp>
      <p:sp>
        <p:nvSpPr>
          <p:cNvPr id="15" name="Title 1">
            <a:extLst>
              <a:ext uri="{FF2B5EF4-FFF2-40B4-BE49-F238E27FC236}">
                <a16:creationId xmlns:a16="http://schemas.microsoft.com/office/drawing/2014/main" id="{F8ECA32E-1CC4-426A-9DA0-EA0AACE6E8FD}"/>
              </a:ext>
            </a:extLst>
          </p:cNvPr>
          <p:cNvSpPr txBox="1">
            <a:spLocks/>
          </p:cNvSpPr>
          <p:nvPr/>
        </p:nvSpPr>
        <p:spPr>
          <a:xfrm>
            <a:off x="424650" y="1510761"/>
            <a:ext cx="5671350" cy="358604"/>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8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Description</a:t>
            </a:r>
          </a:p>
        </p:txBody>
      </p:sp>
      <p:sp>
        <p:nvSpPr>
          <p:cNvPr id="16" name="Title 1">
            <a:extLst>
              <a:ext uri="{FF2B5EF4-FFF2-40B4-BE49-F238E27FC236}">
                <a16:creationId xmlns:a16="http://schemas.microsoft.com/office/drawing/2014/main" id="{5F17DF45-6AF6-41F1-A6B5-A00140256094}"/>
              </a:ext>
            </a:extLst>
          </p:cNvPr>
          <p:cNvSpPr txBox="1">
            <a:spLocks/>
          </p:cNvSpPr>
          <p:nvPr/>
        </p:nvSpPr>
        <p:spPr>
          <a:xfrm>
            <a:off x="424650" y="2093866"/>
            <a:ext cx="8483547" cy="1220078"/>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20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A school IT technician helps to fix computers, tablets, printers, and internet problems at school. If something isn’t working—like the smartboard won’t turn on or the printer stops working —they come to the rescue. They can also help teachers and children use technology safely.</a:t>
            </a:r>
          </a:p>
        </p:txBody>
      </p:sp>
      <p:sp>
        <p:nvSpPr>
          <p:cNvPr id="22" name="Title 1">
            <a:extLst>
              <a:ext uri="{FF2B5EF4-FFF2-40B4-BE49-F238E27FC236}">
                <a16:creationId xmlns:a16="http://schemas.microsoft.com/office/drawing/2014/main" id="{E6F9B3FC-193B-4F6B-9671-AD2291FEC1ED}"/>
              </a:ext>
            </a:extLst>
          </p:cNvPr>
          <p:cNvSpPr txBox="1">
            <a:spLocks/>
          </p:cNvSpPr>
          <p:nvPr/>
        </p:nvSpPr>
        <p:spPr>
          <a:xfrm>
            <a:off x="9070106" y="287352"/>
            <a:ext cx="2940948" cy="366637"/>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16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Year 2 – IT Around Us</a:t>
            </a:r>
          </a:p>
        </p:txBody>
      </p:sp>
      <p:sp>
        <p:nvSpPr>
          <p:cNvPr id="23" name="Title 1">
            <a:extLst>
              <a:ext uri="{FF2B5EF4-FFF2-40B4-BE49-F238E27FC236}">
                <a16:creationId xmlns:a16="http://schemas.microsoft.com/office/drawing/2014/main" id="{FC3C3A2B-9119-4BAC-B6FE-2EC8DF8AABA0}"/>
              </a:ext>
            </a:extLst>
          </p:cNvPr>
          <p:cNvSpPr txBox="1">
            <a:spLocks/>
          </p:cNvSpPr>
          <p:nvPr/>
        </p:nvSpPr>
        <p:spPr>
          <a:xfrm>
            <a:off x="1442804" y="5023918"/>
            <a:ext cx="8620243" cy="783681"/>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endParaRPr lang="en-GB" sz="14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endParaRPr>
          </a:p>
        </p:txBody>
      </p:sp>
      <p:sp>
        <p:nvSpPr>
          <p:cNvPr id="11" name="Title 1">
            <a:extLst>
              <a:ext uri="{FF2B5EF4-FFF2-40B4-BE49-F238E27FC236}">
                <a16:creationId xmlns:a16="http://schemas.microsoft.com/office/drawing/2014/main" id="{A55B9C2A-E74C-43C0-B877-3A2D5C597D98}"/>
              </a:ext>
            </a:extLst>
          </p:cNvPr>
          <p:cNvSpPr txBox="1">
            <a:spLocks/>
          </p:cNvSpPr>
          <p:nvPr/>
        </p:nvSpPr>
        <p:spPr>
          <a:xfrm>
            <a:off x="452323" y="3820857"/>
            <a:ext cx="6831369" cy="271685"/>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4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Skills required</a:t>
            </a:r>
          </a:p>
        </p:txBody>
      </p:sp>
      <p:sp>
        <p:nvSpPr>
          <p:cNvPr id="14" name="Title 1">
            <a:extLst>
              <a:ext uri="{FF2B5EF4-FFF2-40B4-BE49-F238E27FC236}">
                <a16:creationId xmlns:a16="http://schemas.microsoft.com/office/drawing/2014/main" id="{435609B9-542E-48D2-8792-2C814F04B8C9}"/>
              </a:ext>
            </a:extLst>
          </p:cNvPr>
          <p:cNvSpPr txBox="1">
            <a:spLocks/>
          </p:cNvSpPr>
          <p:nvPr/>
        </p:nvSpPr>
        <p:spPr>
          <a:xfrm>
            <a:off x="452322" y="4047577"/>
            <a:ext cx="11576279" cy="1852000"/>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Fixing Computers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 know how to make broken computers and devices work.</a:t>
            </a:r>
          </a:p>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Solving Problems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They’re great at figuring out what’s wrong and debugging.</a:t>
            </a:r>
          </a:p>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Using Tech Tools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 use special tools and software to check and repair devices.</a:t>
            </a:r>
          </a:p>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Helping People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They’re kind and patient when helping teachers and pupils.</a:t>
            </a:r>
          </a:p>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Keeping Things Safe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 make sure the school’s computers are protected from viruses and hackers.</a:t>
            </a:r>
          </a:p>
        </p:txBody>
      </p:sp>
      <p:sp>
        <p:nvSpPr>
          <p:cNvPr id="17" name="Rectangle 16">
            <a:extLst>
              <a:ext uri="{FF2B5EF4-FFF2-40B4-BE49-F238E27FC236}">
                <a16:creationId xmlns:a16="http://schemas.microsoft.com/office/drawing/2014/main" id="{3F6DA259-4B81-4576-81D7-C8E3F35A65FB}"/>
              </a:ext>
            </a:extLst>
          </p:cNvPr>
          <p:cNvSpPr/>
          <p:nvPr/>
        </p:nvSpPr>
        <p:spPr>
          <a:xfrm>
            <a:off x="1" y="838850"/>
            <a:ext cx="12192000" cy="172933"/>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6" name="Picture 5">
            <a:extLst>
              <a:ext uri="{FF2B5EF4-FFF2-40B4-BE49-F238E27FC236}">
                <a16:creationId xmlns:a16="http://schemas.microsoft.com/office/drawing/2014/main" id="{803BC039-E668-4B9A-9DDC-7620F82E093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80946" y="169455"/>
            <a:ext cx="1011995" cy="1011995"/>
          </a:xfrm>
          <a:prstGeom prst="rect">
            <a:avLst/>
          </a:prstGeom>
        </p:spPr>
      </p:pic>
      <p:sp>
        <p:nvSpPr>
          <p:cNvPr id="20" name="Rectangle 19">
            <a:extLst>
              <a:ext uri="{FF2B5EF4-FFF2-40B4-BE49-F238E27FC236}">
                <a16:creationId xmlns:a16="http://schemas.microsoft.com/office/drawing/2014/main" id="{52D29538-7A76-42BB-AAF3-B988458376BA}"/>
              </a:ext>
            </a:extLst>
          </p:cNvPr>
          <p:cNvSpPr/>
          <p:nvPr/>
        </p:nvSpPr>
        <p:spPr>
          <a:xfrm flipV="1">
            <a:off x="-1" y="6101504"/>
            <a:ext cx="12191999" cy="45719"/>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21" name="Picture 20">
            <a:extLst>
              <a:ext uri="{FF2B5EF4-FFF2-40B4-BE49-F238E27FC236}">
                <a16:creationId xmlns:a16="http://schemas.microsoft.com/office/drawing/2014/main" id="{3312A8DA-E000-4B7F-A5C8-4EA6CB6FD5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58" y="6234236"/>
            <a:ext cx="2192568" cy="560804"/>
          </a:xfrm>
          <a:prstGeom prst="rect">
            <a:avLst/>
          </a:prstGeom>
        </p:spPr>
      </p:pic>
      <p:pic>
        <p:nvPicPr>
          <p:cNvPr id="4" name="Picture 3" descr="A man working on a computer, that is open to show the insides.">
            <a:extLst>
              <a:ext uri="{FF2B5EF4-FFF2-40B4-BE49-F238E27FC236}">
                <a16:creationId xmlns:a16="http://schemas.microsoft.com/office/drawing/2014/main" id="{8912575B-F366-45C9-9F2B-7EA25C545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6206" y="1238503"/>
            <a:ext cx="2590613" cy="3885920"/>
          </a:xfrm>
          <a:prstGeom prst="rect">
            <a:avLst/>
          </a:prstGeom>
        </p:spPr>
      </p:pic>
    </p:spTree>
    <p:extLst>
      <p:ext uri="{BB962C8B-B14F-4D97-AF65-F5344CB8AC3E}">
        <p14:creationId xmlns:p14="http://schemas.microsoft.com/office/powerpoint/2010/main" val="126300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B2FF-B52A-4935-BEDD-4E8B1436C804}"/>
              </a:ext>
            </a:extLst>
          </p:cNvPr>
          <p:cNvSpPr>
            <a:spLocks noGrp="1"/>
          </p:cNvSpPr>
          <p:nvPr>
            <p:ph type="ctrTitle"/>
          </p:nvPr>
        </p:nvSpPr>
        <p:spPr>
          <a:xfrm>
            <a:off x="1377882" y="111006"/>
            <a:ext cx="5701647" cy="656207"/>
          </a:xfrm>
        </p:spPr>
        <p:txBody>
          <a:bodyPr>
            <a:noAutofit/>
          </a:bodyPr>
          <a:lstStyle/>
          <a:p>
            <a:pPr algn="l"/>
            <a:r>
              <a:rPr lang="en-GB" sz="36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Social Media Manager</a:t>
            </a:r>
          </a:p>
        </p:txBody>
      </p:sp>
      <p:sp>
        <p:nvSpPr>
          <p:cNvPr id="15" name="Title 1">
            <a:extLst>
              <a:ext uri="{FF2B5EF4-FFF2-40B4-BE49-F238E27FC236}">
                <a16:creationId xmlns:a16="http://schemas.microsoft.com/office/drawing/2014/main" id="{F8ECA32E-1CC4-426A-9DA0-EA0AACE6E8FD}"/>
              </a:ext>
            </a:extLst>
          </p:cNvPr>
          <p:cNvSpPr txBox="1">
            <a:spLocks/>
          </p:cNvSpPr>
          <p:nvPr/>
        </p:nvSpPr>
        <p:spPr>
          <a:xfrm>
            <a:off x="424650" y="1510761"/>
            <a:ext cx="5671350" cy="358604"/>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8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Description</a:t>
            </a:r>
          </a:p>
        </p:txBody>
      </p:sp>
      <p:sp>
        <p:nvSpPr>
          <p:cNvPr id="16" name="Title 1">
            <a:extLst>
              <a:ext uri="{FF2B5EF4-FFF2-40B4-BE49-F238E27FC236}">
                <a16:creationId xmlns:a16="http://schemas.microsoft.com/office/drawing/2014/main" id="{5F17DF45-6AF6-41F1-A6B5-A00140256094}"/>
              </a:ext>
            </a:extLst>
          </p:cNvPr>
          <p:cNvSpPr txBox="1">
            <a:spLocks/>
          </p:cNvSpPr>
          <p:nvPr/>
        </p:nvSpPr>
        <p:spPr>
          <a:xfrm>
            <a:off x="461749" y="2293825"/>
            <a:ext cx="7701863" cy="1228149"/>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20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A Social Media Manager helps a business, organisation or person look cool and interesting online so more people follow them, like their posts and talk about them, e.g. on Instagram, </a:t>
            </a:r>
            <a:r>
              <a:rPr lang="en-GB" sz="2000" dirty="0" err="1">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TikTok</a:t>
            </a:r>
            <a:r>
              <a:rPr lang="en-GB" sz="20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or Facebook. They write posts, publish images and communicate with followers on social media.</a:t>
            </a:r>
          </a:p>
        </p:txBody>
      </p:sp>
      <p:sp>
        <p:nvSpPr>
          <p:cNvPr id="22" name="Title 1">
            <a:extLst>
              <a:ext uri="{FF2B5EF4-FFF2-40B4-BE49-F238E27FC236}">
                <a16:creationId xmlns:a16="http://schemas.microsoft.com/office/drawing/2014/main" id="{E6F9B3FC-193B-4F6B-9671-AD2291FEC1ED}"/>
              </a:ext>
            </a:extLst>
          </p:cNvPr>
          <p:cNvSpPr txBox="1">
            <a:spLocks/>
          </p:cNvSpPr>
          <p:nvPr/>
        </p:nvSpPr>
        <p:spPr>
          <a:xfrm>
            <a:off x="9027539" y="255790"/>
            <a:ext cx="2940948" cy="366637"/>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16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Year 3 – Desktop Publishing</a:t>
            </a:r>
          </a:p>
        </p:txBody>
      </p:sp>
      <p:sp>
        <p:nvSpPr>
          <p:cNvPr id="23" name="Title 1">
            <a:extLst>
              <a:ext uri="{FF2B5EF4-FFF2-40B4-BE49-F238E27FC236}">
                <a16:creationId xmlns:a16="http://schemas.microsoft.com/office/drawing/2014/main" id="{FC3C3A2B-9119-4BAC-B6FE-2EC8DF8AABA0}"/>
              </a:ext>
            </a:extLst>
          </p:cNvPr>
          <p:cNvSpPr txBox="1">
            <a:spLocks/>
          </p:cNvSpPr>
          <p:nvPr/>
        </p:nvSpPr>
        <p:spPr>
          <a:xfrm>
            <a:off x="1442804" y="5023918"/>
            <a:ext cx="8620243" cy="783681"/>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endParaRPr lang="en-GB" sz="14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endParaRPr>
          </a:p>
        </p:txBody>
      </p:sp>
      <p:sp>
        <p:nvSpPr>
          <p:cNvPr id="11" name="Title 1">
            <a:extLst>
              <a:ext uri="{FF2B5EF4-FFF2-40B4-BE49-F238E27FC236}">
                <a16:creationId xmlns:a16="http://schemas.microsoft.com/office/drawing/2014/main" id="{A55B9C2A-E74C-43C0-B877-3A2D5C597D98}"/>
              </a:ext>
            </a:extLst>
          </p:cNvPr>
          <p:cNvSpPr txBox="1">
            <a:spLocks/>
          </p:cNvSpPr>
          <p:nvPr/>
        </p:nvSpPr>
        <p:spPr>
          <a:xfrm>
            <a:off x="452323" y="3820857"/>
            <a:ext cx="6831369" cy="271685"/>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4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Skills required</a:t>
            </a:r>
          </a:p>
        </p:txBody>
      </p:sp>
      <p:sp>
        <p:nvSpPr>
          <p:cNvPr id="14" name="Title 1">
            <a:extLst>
              <a:ext uri="{FF2B5EF4-FFF2-40B4-BE49-F238E27FC236}">
                <a16:creationId xmlns:a16="http://schemas.microsoft.com/office/drawing/2014/main" id="{435609B9-542E-48D2-8792-2C814F04B8C9}"/>
              </a:ext>
            </a:extLst>
          </p:cNvPr>
          <p:cNvSpPr txBox="1">
            <a:spLocks/>
          </p:cNvSpPr>
          <p:nvPr/>
        </p:nvSpPr>
        <p:spPr>
          <a:xfrm>
            <a:off x="424650" y="4170912"/>
            <a:ext cx="11289854" cy="1776160"/>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buFont typeface="+mj-lt"/>
              <a:buAutoNum type="arabicPeriod"/>
            </a:pPr>
            <a:r>
              <a:rPr lang="en-GB" sz="1800" b="1" i="0" dirty="0">
                <a:solidFill>
                  <a:srgbClr val="424242"/>
                </a:solidFill>
                <a:effectLst/>
                <a:latin typeface="Segoe UI Semilight" panose="020B0402040204020203" pitchFamily="34" charset="0"/>
                <a:cs typeface="Segoe UI Semilight" panose="020B0402040204020203" pitchFamily="34" charset="0"/>
              </a:rPr>
              <a:t> Creativity – </a:t>
            </a:r>
            <a:r>
              <a:rPr lang="en-GB" sz="1800" i="0" dirty="0">
                <a:solidFill>
                  <a:srgbClr val="424242"/>
                </a:solidFill>
                <a:effectLst/>
                <a:latin typeface="Segoe UI Semilight" panose="020B0402040204020203" pitchFamily="34" charset="0"/>
                <a:cs typeface="Segoe UI Semilight" panose="020B0402040204020203" pitchFamily="34" charset="0"/>
              </a:rPr>
              <a:t>They come up with fun ideas, pictures and videos to share.</a:t>
            </a:r>
          </a:p>
          <a:p>
            <a:pPr algn="l">
              <a:lnSpc>
                <a:spcPct val="100000"/>
              </a:lnSpc>
              <a:spcAft>
                <a:spcPts val="415"/>
              </a:spcAft>
              <a:buFont typeface="+mj-lt"/>
              <a:buAutoNum type="arabicPeriod"/>
            </a:pPr>
            <a:r>
              <a:rPr lang="en-GB" sz="1800" b="1" i="0" dirty="0">
                <a:solidFill>
                  <a:srgbClr val="424242"/>
                </a:solidFill>
                <a:effectLst/>
                <a:latin typeface="Segoe UI Semilight" panose="020B0402040204020203" pitchFamily="34" charset="0"/>
                <a:cs typeface="Segoe UI Semilight" panose="020B0402040204020203" pitchFamily="34" charset="0"/>
              </a:rPr>
              <a:t> Writing – </a:t>
            </a:r>
            <a:r>
              <a:rPr lang="en-GB" sz="1800" i="0" dirty="0">
                <a:solidFill>
                  <a:srgbClr val="424242"/>
                </a:solidFill>
                <a:effectLst/>
                <a:latin typeface="Segoe UI Semilight" panose="020B0402040204020203" pitchFamily="34" charset="0"/>
                <a:cs typeface="Segoe UI Semilight" panose="020B0402040204020203" pitchFamily="34" charset="0"/>
              </a:rPr>
              <a:t>They write catchy and interesting messages that people enjoy reading.</a:t>
            </a:r>
          </a:p>
          <a:p>
            <a:pPr algn="l">
              <a:lnSpc>
                <a:spcPct val="100000"/>
              </a:lnSpc>
              <a:spcAft>
                <a:spcPts val="415"/>
              </a:spcAft>
              <a:buFont typeface="+mj-lt"/>
              <a:buAutoNum type="arabicPeriod"/>
            </a:pPr>
            <a:r>
              <a:rPr lang="en-GB" sz="1800" b="1" i="0" dirty="0">
                <a:solidFill>
                  <a:srgbClr val="424242"/>
                </a:solidFill>
                <a:effectLst/>
                <a:latin typeface="Segoe UI Semilight" panose="020B0402040204020203" pitchFamily="34" charset="0"/>
                <a:cs typeface="Segoe UI Semilight" panose="020B0402040204020203" pitchFamily="34" charset="0"/>
              </a:rPr>
              <a:t> Using Computers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a:t>
            </a:r>
            <a:r>
              <a:rPr lang="en-GB" sz="1800" i="0" dirty="0">
                <a:solidFill>
                  <a:srgbClr val="424242"/>
                </a:solidFill>
                <a:effectLst/>
                <a:latin typeface="Segoe UI Semilight" panose="020B0402040204020203" pitchFamily="34" charset="0"/>
                <a:cs typeface="Segoe UI Semilight" panose="020B0402040204020203" pitchFamily="34" charset="0"/>
              </a:rPr>
              <a:t> use software on computers to design posts and edit photos.</a:t>
            </a:r>
          </a:p>
          <a:p>
            <a:pPr algn="l">
              <a:lnSpc>
                <a:spcPct val="100000"/>
              </a:lnSpc>
              <a:spcAft>
                <a:spcPts val="415"/>
              </a:spcAft>
              <a:buFont typeface="+mj-lt"/>
              <a:buAutoNum type="arabicPeriod"/>
            </a:pPr>
            <a:r>
              <a:rPr lang="en-GB" sz="1800" b="1" i="0" dirty="0">
                <a:solidFill>
                  <a:srgbClr val="424242"/>
                </a:solidFill>
                <a:effectLst/>
                <a:latin typeface="Segoe UI Semilight" panose="020B0402040204020203" pitchFamily="34" charset="0"/>
                <a:cs typeface="Segoe UI Semilight" panose="020B0402040204020203" pitchFamily="34" charset="0"/>
              </a:rPr>
              <a:t> People Skills – </a:t>
            </a:r>
            <a:r>
              <a:rPr lang="en-GB" sz="1800" i="0" dirty="0">
                <a:solidFill>
                  <a:srgbClr val="424242"/>
                </a:solidFill>
                <a:effectLst/>
                <a:latin typeface="Segoe UI Semilight" panose="020B0402040204020203" pitchFamily="34" charset="0"/>
                <a:cs typeface="Segoe UI Semilight" panose="020B0402040204020203" pitchFamily="34" charset="0"/>
              </a:rPr>
              <a:t>They talk to followers and make them feel welcome and included.</a:t>
            </a:r>
          </a:p>
          <a:p>
            <a:pPr algn="l">
              <a:lnSpc>
                <a:spcPct val="100000"/>
              </a:lnSpc>
              <a:spcAft>
                <a:spcPts val="415"/>
              </a:spcAft>
              <a:buFont typeface="+mj-lt"/>
              <a:buAutoNum type="arabicPeriod"/>
            </a:pPr>
            <a:r>
              <a:rPr lang="en-GB" sz="1800" b="1" i="0" dirty="0">
                <a:solidFill>
                  <a:srgbClr val="424242"/>
                </a:solidFill>
                <a:effectLst/>
                <a:latin typeface="Segoe UI Semilight" panose="020B0402040204020203" pitchFamily="34" charset="0"/>
                <a:cs typeface="Segoe UI Semilight" panose="020B0402040204020203" pitchFamily="34" charset="0"/>
              </a:rPr>
              <a:t> Understanding Social Media – </a:t>
            </a:r>
            <a:r>
              <a:rPr lang="en-GB" sz="1800" i="0" dirty="0">
                <a:solidFill>
                  <a:srgbClr val="424242"/>
                </a:solidFill>
                <a:effectLst/>
                <a:latin typeface="Segoe UI Semilight" panose="020B0402040204020203" pitchFamily="34" charset="0"/>
                <a:cs typeface="Segoe UI Semilight" panose="020B0402040204020203" pitchFamily="34" charset="0"/>
              </a:rPr>
              <a:t>They understand how social media works and what makes content popular.</a:t>
            </a:r>
            <a:endParaRPr lang="en-GB" sz="700" b="0" i="0" dirty="0">
              <a:solidFill>
                <a:srgbClr val="424242"/>
              </a:solidFill>
              <a:effectLst/>
              <a:latin typeface="Segoe Sans"/>
            </a:endParaRPr>
          </a:p>
        </p:txBody>
      </p:sp>
      <p:sp>
        <p:nvSpPr>
          <p:cNvPr id="17" name="Rectangle 16">
            <a:extLst>
              <a:ext uri="{FF2B5EF4-FFF2-40B4-BE49-F238E27FC236}">
                <a16:creationId xmlns:a16="http://schemas.microsoft.com/office/drawing/2014/main" id="{3F6DA259-4B81-4576-81D7-C8E3F35A65FB}"/>
              </a:ext>
            </a:extLst>
          </p:cNvPr>
          <p:cNvSpPr/>
          <p:nvPr/>
        </p:nvSpPr>
        <p:spPr>
          <a:xfrm>
            <a:off x="1" y="838850"/>
            <a:ext cx="12192000" cy="172933"/>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5" name="Picture 4">
            <a:extLst>
              <a:ext uri="{FF2B5EF4-FFF2-40B4-BE49-F238E27FC236}">
                <a16:creationId xmlns:a16="http://schemas.microsoft.com/office/drawing/2014/main" id="{B04ED28D-44CD-44FE-B6D8-00D0AF8A3D2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942" y="158215"/>
            <a:ext cx="1008000" cy="1008000"/>
          </a:xfrm>
          <a:prstGeom prst="rect">
            <a:avLst/>
          </a:prstGeom>
        </p:spPr>
      </p:pic>
      <p:sp>
        <p:nvSpPr>
          <p:cNvPr id="20" name="Rectangle 19">
            <a:extLst>
              <a:ext uri="{FF2B5EF4-FFF2-40B4-BE49-F238E27FC236}">
                <a16:creationId xmlns:a16="http://schemas.microsoft.com/office/drawing/2014/main" id="{52D29538-7A76-42BB-AAF3-B988458376BA}"/>
              </a:ext>
            </a:extLst>
          </p:cNvPr>
          <p:cNvSpPr/>
          <p:nvPr/>
        </p:nvSpPr>
        <p:spPr>
          <a:xfrm flipV="1">
            <a:off x="-1" y="6101504"/>
            <a:ext cx="12191999" cy="45719"/>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21" name="Picture 20">
            <a:extLst>
              <a:ext uri="{FF2B5EF4-FFF2-40B4-BE49-F238E27FC236}">
                <a16:creationId xmlns:a16="http://schemas.microsoft.com/office/drawing/2014/main" id="{3312A8DA-E000-4B7F-A5C8-4EA6CB6FD5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58" y="6234236"/>
            <a:ext cx="2192568" cy="560804"/>
          </a:xfrm>
          <a:prstGeom prst="rect">
            <a:avLst/>
          </a:prstGeom>
        </p:spPr>
      </p:pic>
      <p:pic>
        <p:nvPicPr>
          <p:cNvPr id="6" name="Picture 5" descr="A woman sat at a computer showing a social media post on the screen.">
            <a:extLst>
              <a:ext uri="{FF2B5EF4-FFF2-40B4-BE49-F238E27FC236}">
                <a16:creationId xmlns:a16="http://schemas.microsoft.com/office/drawing/2014/main" id="{99FCDFC2-C3A8-4B07-829D-D217E0217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8074" y="1166215"/>
            <a:ext cx="3263334" cy="3263334"/>
          </a:xfrm>
          <a:prstGeom prst="rect">
            <a:avLst/>
          </a:prstGeom>
        </p:spPr>
      </p:pic>
    </p:spTree>
    <p:extLst>
      <p:ext uri="{BB962C8B-B14F-4D97-AF65-F5344CB8AC3E}">
        <p14:creationId xmlns:p14="http://schemas.microsoft.com/office/powerpoint/2010/main" val="1699064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B2FF-B52A-4935-BEDD-4E8B1436C804}"/>
              </a:ext>
            </a:extLst>
          </p:cNvPr>
          <p:cNvSpPr>
            <a:spLocks noGrp="1"/>
          </p:cNvSpPr>
          <p:nvPr>
            <p:ph type="ctrTitle"/>
          </p:nvPr>
        </p:nvSpPr>
        <p:spPr>
          <a:xfrm>
            <a:off x="1377883" y="111006"/>
            <a:ext cx="5437696" cy="656207"/>
          </a:xfrm>
        </p:spPr>
        <p:txBody>
          <a:bodyPr>
            <a:noAutofit/>
          </a:bodyPr>
          <a:lstStyle/>
          <a:p>
            <a:pPr algn="l"/>
            <a:r>
              <a:rPr lang="en-GB" sz="36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Museum Exhibit Designer</a:t>
            </a:r>
          </a:p>
        </p:txBody>
      </p:sp>
      <p:sp>
        <p:nvSpPr>
          <p:cNvPr id="15" name="Title 1">
            <a:extLst>
              <a:ext uri="{FF2B5EF4-FFF2-40B4-BE49-F238E27FC236}">
                <a16:creationId xmlns:a16="http://schemas.microsoft.com/office/drawing/2014/main" id="{F8ECA32E-1CC4-426A-9DA0-EA0AACE6E8FD}"/>
              </a:ext>
            </a:extLst>
          </p:cNvPr>
          <p:cNvSpPr txBox="1">
            <a:spLocks/>
          </p:cNvSpPr>
          <p:nvPr/>
        </p:nvSpPr>
        <p:spPr>
          <a:xfrm>
            <a:off x="424650" y="1510761"/>
            <a:ext cx="5671350" cy="358604"/>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8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Description</a:t>
            </a:r>
          </a:p>
        </p:txBody>
      </p:sp>
      <p:sp>
        <p:nvSpPr>
          <p:cNvPr id="16" name="Title 1">
            <a:extLst>
              <a:ext uri="{FF2B5EF4-FFF2-40B4-BE49-F238E27FC236}">
                <a16:creationId xmlns:a16="http://schemas.microsoft.com/office/drawing/2014/main" id="{5F17DF45-6AF6-41F1-A6B5-A00140256094}"/>
              </a:ext>
            </a:extLst>
          </p:cNvPr>
          <p:cNvSpPr txBox="1">
            <a:spLocks/>
          </p:cNvSpPr>
          <p:nvPr/>
        </p:nvSpPr>
        <p:spPr>
          <a:xfrm>
            <a:off x="424650" y="2046755"/>
            <a:ext cx="7695911" cy="1228149"/>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20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A museum exhibit designer might use their programming skills to design a game or activity to teach visitors about an exhibit in a museum. For example, an interactive quiz about dinosaurs or an activity to help users create a picture in the style of a famous artist.</a:t>
            </a:r>
          </a:p>
        </p:txBody>
      </p:sp>
      <p:sp>
        <p:nvSpPr>
          <p:cNvPr id="22" name="Title 1">
            <a:extLst>
              <a:ext uri="{FF2B5EF4-FFF2-40B4-BE49-F238E27FC236}">
                <a16:creationId xmlns:a16="http://schemas.microsoft.com/office/drawing/2014/main" id="{E6F9B3FC-193B-4F6B-9671-AD2291FEC1ED}"/>
              </a:ext>
            </a:extLst>
          </p:cNvPr>
          <p:cNvSpPr txBox="1">
            <a:spLocks/>
          </p:cNvSpPr>
          <p:nvPr/>
        </p:nvSpPr>
        <p:spPr>
          <a:xfrm>
            <a:off x="8187780" y="287984"/>
            <a:ext cx="3621510" cy="366637"/>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16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Year 3 – Programming Events &amp; Actions</a:t>
            </a:r>
          </a:p>
        </p:txBody>
      </p:sp>
      <p:sp>
        <p:nvSpPr>
          <p:cNvPr id="23" name="Title 1">
            <a:extLst>
              <a:ext uri="{FF2B5EF4-FFF2-40B4-BE49-F238E27FC236}">
                <a16:creationId xmlns:a16="http://schemas.microsoft.com/office/drawing/2014/main" id="{FC3C3A2B-9119-4BAC-B6FE-2EC8DF8AABA0}"/>
              </a:ext>
            </a:extLst>
          </p:cNvPr>
          <p:cNvSpPr txBox="1">
            <a:spLocks/>
          </p:cNvSpPr>
          <p:nvPr/>
        </p:nvSpPr>
        <p:spPr>
          <a:xfrm>
            <a:off x="1442804" y="5023918"/>
            <a:ext cx="8620243" cy="783681"/>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endParaRPr lang="en-GB" sz="14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endParaRPr>
          </a:p>
        </p:txBody>
      </p:sp>
      <p:sp>
        <p:nvSpPr>
          <p:cNvPr id="11" name="Title 1">
            <a:extLst>
              <a:ext uri="{FF2B5EF4-FFF2-40B4-BE49-F238E27FC236}">
                <a16:creationId xmlns:a16="http://schemas.microsoft.com/office/drawing/2014/main" id="{A55B9C2A-E74C-43C0-B877-3A2D5C597D98}"/>
              </a:ext>
            </a:extLst>
          </p:cNvPr>
          <p:cNvSpPr txBox="1">
            <a:spLocks/>
          </p:cNvSpPr>
          <p:nvPr/>
        </p:nvSpPr>
        <p:spPr>
          <a:xfrm>
            <a:off x="424650" y="3849592"/>
            <a:ext cx="6831369" cy="271685"/>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4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Skills required</a:t>
            </a:r>
          </a:p>
        </p:txBody>
      </p:sp>
      <p:sp>
        <p:nvSpPr>
          <p:cNvPr id="14" name="Title 1">
            <a:extLst>
              <a:ext uri="{FF2B5EF4-FFF2-40B4-BE49-F238E27FC236}">
                <a16:creationId xmlns:a16="http://schemas.microsoft.com/office/drawing/2014/main" id="{435609B9-542E-48D2-8792-2C814F04B8C9}"/>
              </a:ext>
            </a:extLst>
          </p:cNvPr>
          <p:cNvSpPr txBox="1">
            <a:spLocks/>
          </p:cNvSpPr>
          <p:nvPr/>
        </p:nvSpPr>
        <p:spPr>
          <a:xfrm>
            <a:off x="424650" y="4305506"/>
            <a:ext cx="11289854" cy="1619000"/>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1. Coding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 design and write programs to create interesting activities.</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2. Creativity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 come up with fun and exciting ideas for an activity</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3. Problem Solving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If something doesn’t work, they debug their code and improve it.</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4. Understanding How People Learn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 know how to design an activity to help visitors learn about the exhibit.</a:t>
            </a:r>
          </a:p>
          <a:p>
            <a:pPr algn="l">
              <a:lnSpc>
                <a:spcPct val="100000"/>
              </a:lnSpc>
              <a:spcAft>
                <a:spcPts val="415"/>
              </a:spcAft>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5. Using Technology –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They use computers and special software to write their programs.</a:t>
            </a:r>
          </a:p>
        </p:txBody>
      </p:sp>
      <p:sp>
        <p:nvSpPr>
          <p:cNvPr id="17" name="Rectangle 16">
            <a:extLst>
              <a:ext uri="{FF2B5EF4-FFF2-40B4-BE49-F238E27FC236}">
                <a16:creationId xmlns:a16="http://schemas.microsoft.com/office/drawing/2014/main" id="{3F6DA259-4B81-4576-81D7-C8E3F35A65FB}"/>
              </a:ext>
            </a:extLst>
          </p:cNvPr>
          <p:cNvSpPr/>
          <p:nvPr/>
        </p:nvSpPr>
        <p:spPr>
          <a:xfrm>
            <a:off x="1" y="838850"/>
            <a:ext cx="12192000" cy="172933"/>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sp>
        <p:nvSpPr>
          <p:cNvPr id="20" name="Rectangle 19">
            <a:extLst>
              <a:ext uri="{FF2B5EF4-FFF2-40B4-BE49-F238E27FC236}">
                <a16:creationId xmlns:a16="http://schemas.microsoft.com/office/drawing/2014/main" id="{52D29538-7A76-42BB-AAF3-B988458376BA}"/>
              </a:ext>
            </a:extLst>
          </p:cNvPr>
          <p:cNvSpPr/>
          <p:nvPr/>
        </p:nvSpPr>
        <p:spPr>
          <a:xfrm flipV="1">
            <a:off x="-1" y="6101504"/>
            <a:ext cx="12191999" cy="45719"/>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21" name="Picture 20">
            <a:extLst>
              <a:ext uri="{FF2B5EF4-FFF2-40B4-BE49-F238E27FC236}">
                <a16:creationId xmlns:a16="http://schemas.microsoft.com/office/drawing/2014/main" id="{3312A8DA-E000-4B7F-A5C8-4EA6CB6FD5E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58" y="6234236"/>
            <a:ext cx="2192568" cy="560804"/>
          </a:xfrm>
          <a:prstGeom prst="rect">
            <a:avLst/>
          </a:prstGeom>
        </p:spPr>
      </p:pic>
      <p:pic>
        <p:nvPicPr>
          <p:cNvPr id="4" name="Picture 3">
            <a:extLst>
              <a:ext uri="{FF2B5EF4-FFF2-40B4-BE49-F238E27FC236}">
                <a16:creationId xmlns:a16="http://schemas.microsoft.com/office/drawing/2014/main" id="{531CBD89-63E4-44CA-972B-87F268A158A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42" y="148614"/>
            <a:ext cx="1008000" cy="1027201"/>
          </a:xfrm>
          <a:prstGeom prst="rect">
            <a:avLst/>
          </a:prstGeom>
        </p:spPr>
      </p:pic>
      <p:grpSp>
        <p:nvGrpSpPr>
          <p:cNvPr id="7" name="Group 6" descr="A man working at a computer with code onscreen and a poster of dinosaurs in the background.">
            <a:extLst>
              <a:ext uri="{FF2B5EF4-FFF2-40B4-BE49-F238E27FC236}">
                <a16:creationId xmlns:a16="http://schemas.microsoft.com/office/drawing/2014/main" id="{7BE7040C-D256-43D0-8D6E-30EE502E7517}"/>
              </a:ext>
            </a:extLst>
          </p:cNvPr>
          <p:cNvGrpSpPr/>
          <p:nvPr/>
        </p:nvGrpSpPr>
        <p:grpSpPr>
          <a:xfrm>
            <a:off x="8120561" y="1248402"/>
            <a:ext cx="3755949" cy="2872875"/>
            <a:chOff x="1579675" y="0"/>
            <a:chExt cx="9318188" cy="6858000"/>
          </a:xfrm>
        </p:grpSpPr>
        <p:pic>
          <p:nvPicPr>
            <p:cNvPr id="5" name="Picture 4">
              <a:extLst>
                <a:ext uri="{FF2B5EF4-FFF2-40B4-BE49-F238E27FC236}">
                  <a16:creationId xmlns:a16="http://schemas.microsoft.com/office/drawing/2014/main" id="{61E6A197-BEEA-4BFB-853C-B5D91142FE0C}"/>
                </a:ext>
              </a:extLst>
            </p:cNvPr>
            <p:cNvPicPr>
              <a:picLocks noChangeAspect="1"/>
            </p:cNvPicPr>
            <p:nvPr/>
          </p:nvPicPr>
          <p:blipFill rotWithShape="1">
            <a:blip r:embed="rId4">
              <a:extLst>
                <a:ext uri="{28A0092B-C50C-407E-A947-70E740481C1C}">
                  <a14:useLocalDpi xmlns:a14="http://schemas.microsoft.com/office/drawing/2010/main" val="0"/>
                </a:ext>
              </a:extLst>
            </a:blip>
            <a:srcRect l="6097" r="3321"/>
            <a:stretch/>
          </p:blipFill>
          <p:spPr>
            <a:xfrm>
              <a:off x="1579675" y="0"/>
              <a:ext cx="9318188" cy="6858000"/>
            </a:xfrm>
            <a:prstGeom prst="rect">
              <a:avLst/>
            </a:prstGeom>
          </p:spPr>
        </p:pic>
        <p:sp>
          <p:nvSpPr>
            <p:cNvPr id="6" name="TextBox 5">
              <a:extLst>
                <a:ext uri="{FF2B5EF4-FFF2-40B4-BE49-F238E27FC236}">
                  <a16:creationId xmlns:a16="http://schemas.microsoft.com/office/drawing/2014/main" id="{0DBC9568-889C-40BB-8761-446E03C0FFBF}"/>
                </a:ext>
              </a:extLst>
            </p:cNvPr>
            <p:cNvSpPr txBox="1"/>
            <p:nvPr/>
          </p:nvSpPr>
          <p:spPr>
            <a:xfrm rot="120000">
              <a:off x="8327457" y="2602614"/>
              <a:ext cx="858257" cy="488976"/>
            </a:xfrm>
            <a:prstGeom prst="rect">
              <a:avLst/>
            </a:prstGeom>
            <a:solidFill>
              <a:schemeClr val="tx1"/>
            </a:solidFill>
          </p:spPr>
          <p:txBody>
            <a:bodyPr wrap="none" rtlCol="0">
              <a:spAutoFit/>
            </a:bodyPr>
            <a:lstStyle/>
            <a:p>
              <a:r>
                <a:rPr lang="en-GB" sz="600" dirty="0">
                  <a:solidFill>
                    <a:schemeClr val="bg1"/>
                  </a:solidFill>
                </a:rPr>
                <a:t>Quiz</a:t>
              </a:r>
            </a:p>
          </p:txBody>
        </p:sp>
      </p:grpSp>
    </p:spTree>
    <p:extLst>
      <p:ext uri="{BB962C8B-B14F-4D97-AF65-F5344CB8AC3E}">
        <p14:creationId xmlns:p14="http://schemas.microsoft.com/office/powerpoint/2010/main" val="1498661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B2FF-B52A-4935-BEDD-4E8B1436C804}"/>
              </a:ext>
            </a:extLst>
          </p:cNvPr>
          <p:cNvSpPr>
            <a:spLocks noGrp="1"/>
          </p:cNvSpPr>
          <p:nvPr>
            <p:ph type="ctrTitle"/>
          </p:nvPr>
        </p:nvSpPr>
        <p:spPr>
          <a:xfrm>
            <a:off x="1377882" y="111006"/>
            <a:ext cx="7251767" cy="656207"/>
          </a:xfrm>
        </p:spPr>
        <p:txBody>
          <a:bodyPr>
            <a:noAutofit/>
          </a:bodyPr>
          <a:lstStyle/>
          <a:p>
            <a:pPr algn="l"/>
            <a:r>
              <a:rPr lang="en-GB" sz="36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Cybersecurity Analyst</a:t>
            </a:r>
          </a:p>
        </p:txBody>
      </p:sp>
      <p:sp>
        <p:nvSpPr>
          <p:cNvPr id="15" name="Title 1">
            <a:extLst>
              <a:ext uri="{FF2B5EF4-FFF2-40B4-BE49-F238E27FC236}">
                <a16:creationId xmlns:a16="http://schemas.microsoft.com/office/drawing/2014/main" id="{F8ECA32E-1CC4-426A-9DA0-EA0AACE6E8FD}"/>
              </a:ext>
            </a:extLst>
          </p:cNvPr>
          <p:cNvSpPr txBox="1">
            <a:spLocks/>
          </p:cNvSpPr>
          <p:nvPr/>
        </p:nvSpPr>
        <p:spPr>
          <a:xfrm>
            <a:off x="424650" y="1510761"/>
            <a:ext cx="5671350" cy="358604"/>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8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Description</a:t>
            </a:r>
          </a:p>
        </p:txBody>
      </p:sp>
      <p:sp>
        <p:nvSpPr>
          <p:cNvPr id="16" name="Title 1">
            <a:extLst>
              <a:ext uri="{FF2B5EF4-FFF2-40B4-BE49-F238E27FC236}">
                <a16:creationId xmlns:a16="http://schemas.microsoft.com/office/drawing/2014/main" id="{5F17DF45-6AF6-41F1-A6B5-A00140256094}"/>
              </a:ext>
            </a:extLst>
          </p:cNvPr>
          <p:cNvSpPr txBox="1">
            <a:spLocks/>
          </p:cNvSpPr>
          <p:nvPr/>
        </p:nvSpPr>
        <p:spPr>
          <a:xfrm>
            <a:off x="424650" y="2093865"/>
            <a:ext cx="8483547" cy="1451959"/>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Aft>
                <a:spcPts val="415"/>
              </a:spcAft>
            </a:pPr>
            <a:r>
              <a:rPr lang="en-GB" sz="20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A cybersecurity analyst protects computers, websites, and online information from hackers and viruses. They make sure that people’s private data—like passwords, photos, and messages—stays safe. They use special software, coding and detective skills to stop cyber-attacks and fix problems before they get worse. </a:t>
            </a:r>
          </a:p>
        </p:txBody>
      </p:sp>
      <p:sp>
        <p:nvSpPr>
          <p:cNvPr id="22" name="Title 1">
            <a:extLst>
              <a:ext uri="{FF2B5EF4-FFF2-40B4-BE49-F238E27FC236}">
                <a16:creationId xmlns:a16="http://schemas.microsoft.com/office/drawing/2014/main" id="{E6F9B3FC-193B-4F6B-9671-AD2291FEC1ED}"/>
              </a:ext>
            </a:extLst>
          </p:cNvPr>
          <p:cNvSpPr txBox="1">
            <a:spLocks/>
          </p:cNvSpPr>
          <p:nvPr/>
        </p:nvSpPr>
        <p:spPr>
          <a:xfrm>
            <a:off x="9019952" y="255790"/>
            <a:ext cx="2940948" cy="366637"/>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16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Year 4 – The Internet </a:t>
            </a:r>
          </a:p>
        </p:txBody>
      </p:sp>
      <p:sp>
        <p:nvSpPr>
          <p:cNvPr id="23" name="Title 1">
            <a:extLst>
              <a:ext uri="{FF2B5EF4-FFF2-40B4-BE49-F238E27FC236}">
                <a16:creationId xmlns:a16="http://schemas.microsoft.com/office/drawing/2014/main" id="{FC3C3A2B-9119-4BAC-B6FE-2EC8DF8AABA0}"/>
              </a:ext>
            </a:extLst>
          </p:cNvPr>
          <p:cNvSpPr txBox="1">
            <a:spLocks/>
          </p:cNvSpPr>
          <p:nvPr/>
        </p:nvSpPr>
        <p:spPr>
          <a:xfrm>
            <a:off x="1442804" y="5023918"/>
            <a:ext cx="8620243" cy="783681"/>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endParaRPr lang="en-GB" sz="14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endParaRPr>
          </a:p>
        </p:txBody>
      </p:sp>
      <p:sp>
        <p:nvSpPr>
          <p:cNvPr id="11" name="Title 1">
            <a:extLst>
              <a:ext uri="{FF2B5EF4-FFF2-40B4-BE49-F238E27FC236}">
                <a16:creationId xmlns:a16="http://schemas.microsoft.com/office/drawing/2014/main" id="{A55B9C2A-E74C-43C0-B877-3A2D5C597D98}"/>
              </a:ext>
            </a:extLst>
          </p:cNvPr>
          <p:cNvSpPr txBox="1">
            <a:spLocks/>
          </p:cNvSpPr>
          <p:nvPr/>
        </p:nvSpPr>
        <p:spPr>
          <a:xfrm>
            <a:off x="452323" y="3820857"/>
            <a:ext cx="6831369" cy="271685"/>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GB" sz="2400" b="1" dirty="0">
                <a:solidFill>
                  <a:srgbClr val="498678"/>
                </a:solidFill>
                <a:latin typeface="Segoe UI Semilight" panose="020B0402040204020203" pitchFamily="34" charset="0"/>
                <a:ea typeface="Segoe UI Symbol" panose="020B0502040204020203" pitchFamily="34" charset="0"/>
                <a:cs typeface="Segoe UI Semilight" panose="020B0402040204020203" pitchFamily="34" charset="0"/>
              </a:rPr>
              <a:t>Skills required</a:t>
            </a:r>
          </a:p>
        </p:txBody>
      </p:sp>
      <p:sp>
        <p:nvSpPr>
          <p:cNvPr id="14" name="Title 1">
            <a:extLst>
              <a:ext uri="{FF2B5EF4-FFF2-40B4-BE49-F238E27FC236}">
                <a16:creationId xmlns:a16="http://schemas.microsoft.com/office/drawing/2014/main" id="{435609B9-542E-48D2-8792-2C814F04B8C9}"/>
              </a:ext>
            </a:extLst>
          </p:cNvPr>
          <p:cNvSpPr txBox="1">
            <a:spLocks/>
          </p:cNvSpPr>
          <p:nvPr/>
        </p:nvSpPr>
        <p:spPr>
          <a:xfrm>
            <a:off x="452323" y="4155826"/>
            <a:ext cx="11576279" cy="1852000"/>
          </a:xfrm>
          <a:prstGeom prst="rect">
            <a:avLst/>
          </a:prstGeom>
        </p:spPr>
        <p:txBody>
          <a:bodyPr vert="horz" lIns="63305" tIns="31652" rIns="63305" bIns="31652"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Understanding Networks</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 They know how the internet and computer systems work.</a:t>
            </a:r>
          </a:p>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Coding</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 They write and read code to find and fix security problems.</a:t>
            </a:r>
          </a:p>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Problem Solving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They figure out how hackers break in and how to stop them.</a:t>
            </a:r>
          </a:p>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Thinking Differently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They keep up with new threats and learn how to defend against them by looking at problems in different ways.</a:t>
            </a:r>
          </a:p>
          <a:p>
            <a:pPr marL="342900" indent="-342900" algn="l">
              <a:lnSpc>
                <a:spcPct val="100000"/>
              </a:lnSpc>
              <a:spcAft>
                <a:spcPts val="415"/>
              </a:spcAft>
              <a:buFont typeface="+mj-lt"/>
              <a:buAutoNum type="arabicPeriod"/>
            </a:pPr>
            <a:r>
              <a:rPr lang="en-GB" sz="1800" b="1"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Attention to Detail </a:t>
            </a:r>
            <a:r>
              <a:rPr lang="en-GB" sz="1800" dirty="0">
                <a:solidFill>
                  <a:schemeClr val="tx1">
                    <a:lumMod val="75000"/>
                    <a:lumOff val="25000"/>
                  </a:schemeClr>
                </a:solidFill>
                <a:latin typeface="Segoe UI Semilight" panose="020B0402040204020203" pitchFamily="34" charset="0"/>
                <a:ea typeface="Segoe UI Symbol" panose="020B0502040204020203" pitchFamily="34" charset="0"/>
                <a:cs typeface="Segoe UI Semilight" panose="020B0402040204020203" pitchFamily="34" charset="0"/>
              </a:rPr>
              <a:t>– They need to spot the tiniest of details in large amounts of information.</a:t>
            </a:r>
          </a:p>
        </p:txBody>
      </p:sp>
      <p:sp>
        <p:nvSpPr>
          <p:cNvPr id="17" name="Rectangle 16">
            <a:extLst>
              <a:ext uri="{FF2B5EF4-FFF2-40B4-BE49-F238E27FC236}">
                <a16:creationId xmlns:a16="http://schemas.microsoft.com/office/drawing/2014/main" id="{3F6DA259-4B81-4576-81D7-C8E3F35A65FB}"/>
              </a:ext>
            </a:extLst>
          </p:cNvPr>
          <p:cNvSpPr/>
          <p:nvPr/>
        </p:nvSpPr>
        <p:spPr>
          <a:xfrm>
            <a:off x="1" y="838850"/>
            <a:ext cx="12192000" cy="172933"/>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6" name="Picture 5">
            <a:extLst>
              <a:ext uri="{FF2B5EF4-FFF2-40B4-BE49-F238E27FC236}">
                <a16:creationId xmlns:a16="http://schemas.microsoft.com/office/drawing/2014/main" id="{803BC039-E668-4B9A-9DDC-7620F82E093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80946" y="169455"/>
            <a:ext cx="1011995" cy="1011995"/>
          </a:xfrm>
          <a:prstGeom prst="rect">
            <a:avLst/>
          </a:prstGeom>
        </p:spPr>
      </p:pic>
      <p:sp>
        <p:nvSpPr>
          <p:cNvPr id="20" name="Rectangle 19">
            <a:extLst>
              <a:ext uri="{FF2B5EF4-FFF2-40B4-BE49-F238E27FC236}">
                <a16:creationId xmlns:a16="http://schemas.microsoft.com/office/drawing/2014/main" id="{52D29538-7A76-42BB-AAF3-B988458376BA}"/>
              </a:ext>
            </a:extLst>
          </p:cNvPr>
          <p:cNvSpPr/>
          <p:nvPr/>
        </p:nvSpPr>
        <p:spPr>
          <a:xfrm flipV="1">
            <a:off x="-1" y="6101504"/>
            <a:ext cx="12191999" cy="45719"/>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46"/>
          </a:p>
        </p:txBody>
      </p:sp>
      <p:pic>
        <p:nvPicPr>
          <p:cNvPr id="21" name="Picture 20">
            <a:extLst>
              <a:ext uri="{FF2B5EF4-FFF2-40B4-BE49-F238E27FC236}">
                <a16:creationId xmlns:a16="http://schemas.microsoft.com/office/drawing/2014/main" id="{3312A8DA-E000-4B7F-A5C8-4EA6CB6FD5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58" y="6234236"/>
            <a:ext cx="2192568" cy="560804"/>
          </a:xfrm>
          <a:prstGeom prst="rect">
            <a:avLst/>
          </a:prstGeom>
        </p:spPr>
      </p:pic>
      <p:pic>
        <p:nvPicPr>
          <p:cNvPr id="4" name="Picture 3" descr="A woman working as cybersecurity expert on a computer with multiple screens of code.">
            <a:extLst>
              <a:ext uri="{FF2B5EF4-FFF2-40B4-BE49-F238E27FC236}">
                <a16:creationId xmlns:a16="http://schemas.microsoft.com/office/drawing/2014/main" id="{2D7B1ABC-5C1B-41C0-9217-4FF533FC8D70}"/>
              </a:ext>
            </a:extLst>
          </p:cNvPr>
          <p:cNvPicPr>
            <a:picLocks noChangeAspect="1"/>
          </p:cNvPicPr>
          <p:nvPr/>
        </p:nvPicPr>
        <p:blipFill rotWithShape="1">
          <a:blip r:embed="rId4">
            <a:extLst>
              <a:ext uri="{28A0092B-C50C-407E-A947-70E740481C1C}">
                <a14:useLocalDpi xmlns:a14="http://schemas.microsoft.com/office/drawing/2010/main" val="0"/>
              </a:ext>
            </a:extLst>
          </a:blip>
          <a:srcRect l="7705" t="-755" r="7872" b="755"/>
          <a:stretch/>
        </p:blipFill>
        <p:spPr>
          <a:xfrm>
            <a:off x="9251004" y="1147403"/>
            <a:ext cx="2709896" cy="3209857"/>
          </a:xfrm>
          <a:prstGeom prst="rect">
            <a:avLst/>
          </a:prstGeom>
        </p:spPr>
      </p:pic>
    </p:spTree>
    <p:extLst>
      <p:ext uri="{BB962C8B-B14F-4D97-AF65-F5344CB8AC3E}">
        <p14:creationId xmlns:p14="http://schemas.microsoft.com/office/powerpoint/2010/main" val="222377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5823</TotalTime>
  <Words>1814</Words>
  <Application>Microsoft Office PowerPoint</Application>
  <PresentationFormat>Widescreen</PresentationFormat>
  <Paragraphs>141</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Segoe Sans</vt:lpstr>
      <vt:lpstr>Segoe UI Semilight</vt:lpstr>
      <vt:lpstr>Office Theme</vt:lpstr>
      <vt:lpstr>Primary Computing Careers</vt:lpstr>
      <vt:lpstr>Computing Careers</vt:lpstr>
      <vt:lpstr>Computing Careers Questions</vt:lpstr>
      <vt:lpstr>Computing Careers – List of Careers</vt:lpstr>
      <vt:lpstr>Robotics Engineer</vt:lpstr>
      <vt:lpstr>School IT Technician</vt:lpstr>
      <vt:lpstr>Social Media Manager</vt:lpstr>
      <vt:lpstr>Museum Exhibit Designer</vt:lpstr>
      <vt:lpstr>Cybersecurity Analyst</vt:lpstr>
      <vt:lpstr>Generative Digital Artist</vt:lpstr>
      <vt:lpstr>SEO Analyst</vt:lpstr>
      <vt:lpstr>YouTuber</vt:lpstr>
      <vt:lpstr>Data Scientist </vt:lpstr>
      <vt:lpstr>Software Tester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Design For Learning in Primary Computing</dc:title>
  <dc:creator>Catherine Elliott</dc:creator>
  <cp:lastModifiedBy>Catherine Elliott</cp:lastModifiedBy>
  <cp:revision>80</cp:revision>
  <dcterms:created xsi:type="dcterms:W3CDTF">2025-04-28T14:32:49Z</dcterms:created>
  <dcterms:modified xsi:type="dcterms:W3CDTF">2025-06-19T12:08:29Z</dcterms:modified>
</cp:coreProperties>
</file>